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56" r:id="rId4"/>
    <p:sldId id="257" r:id="rId5"/>
    <p:sldId id="260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3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26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9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5851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28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66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6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48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1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2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5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5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5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1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16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6FC4856-7D23-42A1-9D4E-55CDEA8769BA}" type="datetimeFigureOut">
              <a:rPr lang="en-US" smtClean="0"/>
              <a:t>22-May-17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B1011-3256-4B0D-82F1-9D1253557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2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7608" y="2464382"/>
            <a:ext cx="10515600" cy="1325563"/>
          </a:xfrm>
        </p:spPr>
        <p:txBody>
          <a:bodyPr/>
          <a:lstStyle/>
          <a:p>
            <a:r>
              <a:rPr lang="en-US" dirty="0"/>
              <a:t>TEMU BALIK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24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Anggota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2439"/>
            <a:ext cx="10515600" cy="3884524"/>
          </a:xfrm>
        </p:spPr>
        <p:txBody>
          <a:bodyPr/>
          <a:lstStyle/>
          <a:p>
            <a:r>
              <a:rPr lang="en-US" dirty="0"/>
              <a:t>Tri </a:t>
            </a:r>
            <a:r>
              <a:rPr lang="en-US" dirty="0" err="1"/>
              <a:t>Bagas</a:t>
            </a:r>
            <a:r>
              <a:rPr lang="en-US" dirty="0"/>
              <a:t> W	14.11.0135</a:t>
            </a:r>
          </a:p>
          <a:p>
            <a:r>
              <a:rPr lang="en-US" dirty="0" err="1"/>
              <a:t>Ibnu</a:t>
            </a:r>
            <a:r>
              <a:rPr lang="en-US" dirty="0"/>
              <a:t> </a:t>
            </a:r>
            <a:r>
              <a:rPr lang="en-US" dirty="0" err="1"/>
              <a:t>Soffan</a:t>
            </a:r>
            <a:r>
              <a:rPr lang="en-US" dirty="0"/>
              <a:t> F	14.11.0137</a:t>
            </a:r>
          </a:p>
          <a:p>
            <a:r>
              <a:rPr lang="en-US" dirty="0" err="1"/>
              <a:t>Difka</a:t>
            </a:r>
            <a:r>
              <a:rPr lang="en-US" dirty="0"/>
              <a:t> </a:t>
            </a:r>
            <a:r>
              <a:rPr lang="en-US" dirty="0" err="1"/>
              <a:t>Wahyu</a:t>
            </a:r>
            <a:r>
              <a:rPr lang="en-US" dirty="0"/>
              <a:t> P	14.11.0139</a:t>
            </a:r>
          </a:p>
          <a:p>
            <a:r>
              <a:rPr lang="en-US" dirty="0" err="1"/>
              <a:t>Cahya</a:t>
            </a:r>
            <a:r>
              <a:rPr lang="en-US" dirty="0"/>
              <a:t> Aditya P	14.11.0141</a:t>
            </a:r>
          </a:p>
          <a:p>
            <a:r>
              <a:rPr lang="en-US" dirty="0" err="1"/>
              <a:t>Rido</a:t>
            </a:r>
            <a:r>
              <a:rPr lang="en-US" dirty="0"/>
              <a:t> </a:t>
            </a:r>
            <a:r>
              <a:rPr lang="en-US" dirty="0" err="1"/>
              <a:t>Fajar</a:t>
            </a:r>
            <a:r>
              <a:rPr lang="en-US" dirty="0"/>
              <a:t> P	14.11.0142</a:t>
            </a:r>
          </a:p>
          <a:p>
            <a:r>
              <a:rPr lang="en-US" dirty="0" err="1"/>
              <a:t>Waldi</a:t>
            </a:r>
            <a:r>
              <a:rPr lang="en-US" dirty="0"/>
              <a:t> </a:t>
            </a:r>
            <a:r>
              <a:rPr lang="en-US" dirty="0" err="1"/>
              <a:t>Prasetyo</a:t>
            </a:r>
            <a:r>
              <a:rPr lang="en-US" dirty="0"/>
              <a:t>	14.11.0147</a:t>
            </a:r>
          </a:p>
          <a:p>
            <a:r>
              <a:rPr lang="en-US" dirty="0" err="1"/>
              <a:t>Fajar</a:t>
            </a:r>
            <a:r>
              <a:rPr lang="en-US" dirty="0"/>
              <a:t>  Ahmad  S	14.11.0136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533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831" y="391733"/>
            <a:ext cx="8825658" cy="3085564"/>
          </a:xfrm>
        </p:spPr>
        <p:txBody>
          <a:bodyPr>
            <a:noAutofit/>
          </a:bodyPr>
          <a:lstStyle/>
          <a:p>
            <a:r>
              <a:rPr lang="en-US" sz="4000" dirty="0" err="1"/>
              <a:t>Kamus</a:t>
            </a:r>
            <a:r>
              <a:rPr lang="en-US" sz="4000" dirty="0"/>
              <a:t> </a:t>
            </a:r>
            <a:r>
              <a:rPr lang="en-US" sz="4000" dirty="0" err="1"/>
              <a:t>Berbasis</a:t>
            </a:r>
            <a:r>
              <a:rPr lang="en-US" sz="4000" dirty="0"/>
              <a:t> </a:t>
            </a:r>
            <a:r>
              <a:rPr lang="en-US" sz="4000" dirty="0" err="1"/>
              <a:t>Informasi</a:t>
            </a:r>
            <a:r>
              <a:rPr lang="en-US" sz="4000" dirty="0"/>
              <a:t> Lintas Bahasa Retrieval: </a:t>
            </a:r>
            <a:r>
              <a:rPr lang="en-US" sz="4000" dirty="0" err="1"/>
              <a:t>Masalah</a:t>
            </a:r>
            <a:r>
              <a:rPr lang="en-US" sz="4000" dirty="0"/>
              <a:t>, </a:t>
            </a:r>
            <a:r>
              <a:rPr lang="en-US" sz="4000" dirty="0" err="1"/>
              <a:t>Metode</a:t>
            </a:r>
            <a:r>
              <a:rPr lang="en-US" sz="4000" dirty="0"/>
              <a:t>, Dan </a:t>
            </a:r>
            <a:r>
              <a:rPr lang="en-US" sz="4000" dirty="0" err="1"/>
              <a:t>Temuan</a:t>
            </a:r>
            <a:r>
              <a:rPr lang="en-US" sz="4000" dirty="0"/>
              <a:t> </a:t>
            </a:r>
            <a:r>
              <a:rPr lang="en-US" sz="4000" dirty="0" err="1"/>
              <a:t>Penelitian</a:t>
            </a:r>
            <a:r>
              <a:rPr lang="en-US" sz="4000" dirty="0"/>
              <a:t> 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18702"/>
            <a:ext cx="9144000" cy="2309365"/>
          </a:xfrm>
        </p:spPr>
        <p:txBody>
          <a:bodyPr>
            <a:noAutofit/>
          </a:bodyPr>
          <a:lstStyle/>
          <a:p>
            <a:pPr algn="l"/>
            <a:r>
              <a:rPr lang="en-US" sz="1400" dirty="0"/>
              <a:t>ARI PIRKOLA pirkola@cc.jyu.fi</a:t>
            </a:r>
          </a:p>
          <a:p>
            <a:pPr algn="l"/>
            <a:r>
              <a:rPr lang="en-US" sz="1400" dirty="0"/>
              <a:t>Department of Information Studies, University of Tampere, Finland</a:t>
            </a:r>
          </a:p>
          <a:p>
            <a:pPr algn="l"/>
            <a:r>
              <a:rPr lang="en-US" sz="1400" dirty="0"/>
              <a:t>TURID HEDLUND turid.hedlund@shh.fi</a:t>
            </a:r>
          </a:p>
          <a:p>
            <a:pPr algn="l"/>
            <a:r>
              <a:rPr lang="en-US" sz="1400" dirty="0"/>
              <a:t>Swedish School of Economics and Business Administration Library, Helsinki, Finland</a:t>
            </a:r>
          </a:p>
          <a:p>
            <a:pPr algn="l"/>
            <a:r>
              <a:rPr lang="en-US" sz="1400" dirty="0"/>
              <a:t>HEIKKI KESKUSTALO ccheke@uta.fi</a:t>
            </a:r>
          </a:p>
          <a:p>
            <a:pPr algn="l"/>
            <a:r>
              <a:rPr lang="en-US" sz="1400" dirty="0"/>
              <a:t>KALERVO JARVELIN likaja@uta.fi ¨</a:t>
            </a:r>
          </a:p>
          <a:p>
            <a:pPr algn="l"/>
            <a:r>
              <a:rPr lang="en-US" sz="1400" dirty="0"/>
              <a:t>Department of Information Studies, University of Tampere, Finland</a:t>
            </a:r>
          </a:p>
          <a:p>
            <a:pPr algn="l"/>
            <a:r>
              <a:rPr lang="en-US" sz="1400" dirty="0"/>
              <a:t>Received December 29, 2000; Revised April 30, 2001; Accepted May 7, 2001</a:t>
            </a:r>
          </a:p>
        </p:txBody>
      </p:sp>
    </p:spTree>
    <p:extLst>
      <p:ext uri="{BB962C8B-B14F-4D97-AF65-F5344CB8AC3E}">
        <p14:creationId xmlns:p14="http://schemas.microsoft.com/office/powerpoint/2010/main" val="1092094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Abstrak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Makalah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mengulas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(CLIR)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CLIR yang </a:t>
            </a:r>
            <a:r>
              <a:rPr lang="en-US" dirty="0" err="1"/>
              <a:t>dilakukan</a:t>
            </a:r>
            <a:r>
              <a:rPr lang="en-US" dirty="0"/>
              <a:t> di </a:t>
            </a:r>
            <a:r>
              <a:rPr lang="en-US" dirty="0" err="1"/>
              <a:t>Universitas</a:t>
            </a:r>
            <a:r>
              <a:rPr lang="en-US" dirty="0"/>
              <a:t> Tampere (UTA).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- CLIR </a:t>
            </a:r>
            <a:r>
              <a:rPr lang="en-US" dirty="0" err="1"/>
              <a:t>berbasis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. Kami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model </a:t>
            </a:r>
            <a:r>
              <a:rPr lang="en-US" dirty="0" err="1"/>
              <a:t>kueri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keefektifan</a:t>
            </a:r>
            <a:r>
              <a:rPr lang="en-US" dirty="0"/>
              <a:t> </a:t>
            </a:r>
            <a:r>
              <a:rPr lang="en-US" dirty="0" err="1"/>
              <a:t>kueri</a:t>
            </a:r>
            <a:r>
              <a:rPr lang="en-US" dirty="0"/>
              <a:t> </a:t>
            </a: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. </a:t>
            </a:r>
            <a:r>
              <a:rPr lang="en-US" dirty="0" err="1"/>
              <a:t>Arsitektur</a:t>
            </a:r>
            <a:r>
              <a:rPr lang="en-US" dirty="0"/>
              <a:t> </a:t>
            </a:r>
            <a:r>
              <a:rPr lang="en-US" dirty="0" err="1"/>
              <a:t>terjemahan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kami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26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Pengenalan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teks</a:t>
            </a:r>
            <a:r>
              <a:rPr lang="en-US" sz="2400" dirty="0"/>
              <a:t> </a:t>
            </a:r>
            <a:r>
              <a:rPr lang="en-US" sz="2400" dirty="0" err="1"/>
              <a:t>lengkap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yang </a:t>
            </a:r>
            <a:r>
              <a:rPr lang="en-US" sz="2400" dirty="0" err="1"/>
              <a:t>tersedia</a:t>
            </a:r>
            <a:r>
              <a:rPr lang="en-US" sz="2400" dirty="0"/>
              <a:t> di Internet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pemasok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lintas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(CLIR)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area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penting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mengacu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query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yang </a:t>
            </a:r>
            <a:r>
              <a:rPr lang="en-US" sz="2400" dirty="0" err="1"/>
              <a:t>diambil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ikhtisar</a:t>
            </a:r>
            <a:r>
              <a:rPr lang="en-US" sz="2400" dirty="0"/>
              <a:t> Dari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(</a:t>
            </a:r>
            <a:r>
              <a:rPr lang="en-US" sz="2400" dirty="0" err="1"/>
              <a:t>lihat</a:t>
            </a:r>
            <a:r>
              <a:rPr lang="en-US" sz="2400" dirty="0"/>
              <a:t> Hull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Grefenstette</a:t>
            </a:r>
            <a:r>
              <a:rPr lang="en-US" sz="2400" dirty="0"/>
              <a:t> 1996, </a:t>
            </a:r>
            <a:r>
              <a:rPr lang="en-US" sz="2400" dirty="0" err="1"/>
              <a:t>Oard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Dorr 1996). </a:t>
            </a:r>
            <a:r>
              <a:rPr lang="en-US" sz="2400" dirty="0" err="1"/>
              <a:t>Makalah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tinjauan</a:t>
            </a:r>
            <a:r>
              <a:rPr lang="en-US" sz="2400" dirty="0"/>
              <a:t> </a:t>
            </a:r>
            <a:r>
              <a:rPr lang="en-US" sz="2400" dirty="0" err="1"/>
              <a:t>literatur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CLIR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kamus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merangkum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di </a:t>
            </a:r>
            <a:r>
              <a:rPr lang="en-US" sz="2400" dirty="0" err="1"/>
              <a:t>Universitas</a:t>
            </a:r>
            <a:r>
              <a:rPr lang="en-US" sz="2400" dirty="0"/>
              <a:t> Tampere (UTA). Kita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membahas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,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trik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 di CLOB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kamus</a:t>
            </a:r>
            <a:r>
              <a:rPr lang="en-US" sz="2400" dirty="0"/>
              <a:t>. Di UTA, </a:t>
            </a:r>
            <a:r>
              <a:rPr lang="en-US" sz="2400" dirty="0" err="1"/>
              <a:t>Penelitian</a:t>
            </a:r>
            <a:r>
              <a:rPr lang="en-US" sz="2400" dirty="0"/>
              <a:t> CLIR kami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Pirkola</a:t>
            </a:r>
            <a:r>
              <a:rPr lang="en-US" sz="2400" dirty="0"/>
              <a:t> (</a:t>
            </a:r>
            <a:r>
              <a:rPr lang="en-US" sz="2400" dirty="0" err="1"/>
              <a:t>Pirkola</a:t>
            </a:r>
            <a:r>
              <a:rPr lang="en-US" sz="2400" dirty="0"/>
              <a:t> 1998)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dictio</a:t>
            </a:r>
            <a:r>
              <a:rPr lang="en-US" sz="2400" dirty="0"/>
              <a:t>- Nary translation </a:t>
            </a:r>
            <a:r>
              <a:rPr lang="en-US" sz="2400" dirty="0" err="1"/>
              <a:t>dan</a:t>
            </a:r>
            <a:r>
              <a:rPr lang="en-US" sz="2400" dirty="0"/>
              <a:t> model query </a:t>
            </a:r>
            <a:r>
              <a:rPr lang="en-US" sz="2400" dirty="0" err="1"/>
              <a:t>terstruktur</a:t>
            </a:r>
            <a:r>
              <a:rPr lang="en-US" sz="2400" dirty="0"/>
              <a:t> (</a:t>
            </a:r>
            <a:r>
              <a:rPr lang="en-US" sz="2400" dirty="0" err="1"/>
              <a:t>Kekäläinen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Järvelin</a:t>
            </a:r>
            <a:r>
              <a:rPr lang="en-US" sz="2400" dirty="0"/>
              <a:t> 1998, </a:t>
            </a:r>
            <a:r>
              <a:rPr lang="en-US" sz="2400" dirty="0" err="1"/>
              <a:t>Pirkola</a:t>
            </a:r>
            <a:r>
              <a:rPr lang="en-US" sz="2400" dirty="0"/>
              <a:t> 1998). </a:t>
            </a:r>
            <a:r>
              <a:rPr lang="en-US" sz="2400" dirty="0" err="1"/>
              <a:t>Penataan</a:t>
            </a:r>
            <a:r>
              <a:rPr lang="en-US" sz="2400" dirty="0"/>
              <a:t> query </a:t>
            </a:r>
            <a:r>
              <a:rPr lang="en-US" sz="2400" dirty="0" err="1"/>
              <a:t>mengacu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pengelompokan</a:t>
            </a:r>
            <a:r>
              <a:rPr lang="en-US" sz="2400" dirty="0"/>
              <a:t> </a:t>
            </a:r>
            <a:r>
              <a:rPr lang="en-US" sz="2400" dirty="0" err="1"/>
              <a:t>tombol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Operator query yang </a:t>
            </a:r>
            <a:r>
              <a:rPr lang="en-US" sz="2400" dirty="0" err="1"/>
              <a:t>tepat</a:t>
            </a:r>
            <a:r>
              <a:rPr lang="en-US" sz="2400" dirty="0"/>
              <a:t> Kami </a:t>
            </a:r>
            <a:r>
              <a:rPr lang="en-US" sz="2400" dirty="0" err="1"/>
              <a:t>merangkum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pasangan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Finlandia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,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Finlandia</a:t>
            </a:r>
            <a:r>
              <a:rPr lang="en-US" sz="2400" dirty="0"/>
              <a:t>,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Swedia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Jerman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5041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Karena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ambiguitas</a:t>
            </a:r>
            <a:r>
              <a:rPr lang="en-US" dirty="0"/>
              <a:t> </a:t>
            </a:r>
            <a:r>
              <a:rPr lang="en-US" dirty="0" err="1"/>
              <a:t>terjemahan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CLIR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ambiguitas</a:t>
            </a:r>
            <a:r>
              <a:rPr lang="en-US" dirty="0"/>
              <a:t>, </a:t>
            </a:r>
            <a:r>
              <a:rPr lang="en-US" dirty="0" err="1"/>
              <a:t>penelitian</a:t>
            </a:r>
            <a:r>
              <a:rPr lang="en-US" dirty="0"/>
              <a:t> CLIR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Di UTA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independen</a:t>
            </a:r>
            <a:r>
              <a:rPr lang="en-US" dirty="0"/>
              <a:t>,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morfologi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CLIR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0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makalah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kami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CLIR, </a:t>
            </a:r>
            <a:r>
              <a:rPr lang="en-US" dirty="0" err="1"/>
              <a:t>yaitu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diterjemahkan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Pengolahan</a:t>
            </a:r>
            <a:r>
              <a:rPr lang="en-US" dirty="0"/>
              <a:t> kata </a:t>
            </a:r>
            <a:r>
              <a:rPr lang="en-US" dirty="0" err="1"/>
              <a:t>infleksi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frase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penerjemahan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Ambiguitas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target. Banyak 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makalah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teknik-teknik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kamus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memperpanjang</a:t>
            </a:r>
            <a:r>
              <a:rPr lang="en-US" dirty="0"/>
              <a:t> kata-kata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diterjemahkan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16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62</TotalTime>
  <Words>507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TEMU BALIK INFORMASI</vt:lpstr>
      <vt:lpstr>Anggota</vt:lpstr>
      <vt:lpstr>Kamus Berbasis Informasi Lintas Bahasa Retrieval: Masalah, Metode, Dan Temuan Penelitian  </vt:lpstr>
      <vt:lpstr>Abstrak</vt:lpstr>
      <vt:lpstr>Pengenalan</vt:lpstr>
      <vt:lpstr>Tujuan </vt:lpstr>
      <vt:lpstr>Kesimpulan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 Berbasis Informasi Lintas Bahasa Retrieval: Masalah, Metode,  Dan Temuan Penelitian</dc:title>
  <dc:creator>Hatsune-Miku</dc:creator>
  <cp:lastModifiedBy>Hatsune-Miku</cp:lastModifiedBy>
  <cp:revision>5</cp:revision>
  <dcterms:created xsi:type="dcterms:W3CDTF">2017-05-22T10:24:26Z</dcterms:created>
  <dcterms:modified xsi:type="dcterms:W3CDTF">2017-05-22T11:27:06Z</dcterms:modified>
</cp:coreProperties>
</file>