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9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05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39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9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7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1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8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4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8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6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3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8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8E27056-71E0-44C6-A5BB-CD73A74E8125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01FEF5E6-F680-4F99-846C-2567C067F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6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90600"/>
          </a:xfrm>
        </p:spPr>
        <p:txBody>
          <a:bodyPr>
            <a:normAutofit/>
          </a:bodyPr>
          <a:lstStyle/>
          <a:p>
            <a:r>
              <a:rPr lang="id-ID" dirty="0" smtClean="0"/>
              <a:t>Temu Balik Informasi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2"/>
            <a:ext cx="7086600" cy="4800598"/>
          </a:xfrm>
        </p:spPr>
        <p:txBody>
          <a:bodyPr>
            <a:noAutofit/>
          </a:bodyPr>
          <a:lstStyle/>
          <a:p>
            <a:pPr algn="l"/>
            <a:r>
              <a:rPr lang="id-ID" sz="2400" b="1" dirty="0"/>
              <a:t>Nama kelompok  : </a:t>
            </a:r>
            <a:endParaRPr lang="id-ID" sz="2400" dirty="0"/>
          </a:p>
          <a:p>
            <a:pPr algn="l"/>
            <a:r>
              <a:rPr lang="id-ID" sz="2400" b="1" dirty="0"/>
              <a:t>Desi </a:t>
            </a:r>
            <a:r>
              <a:rPr lang="id-ID" sz="2400" b="1" dirty="0" smtClean="0"/>
              <a:t>Rahmawati			14.11.0273</a:t>
            </a:r>
            <a:endParaRPr lang="id-ID" sz="2400" dirty="0"/>
          </a:p>
          <a:p>
            <a:pPr algn="l"/>
            <a:r>
              <a:rPr lang="id-ID" sz="2400" b="1" dirty="0"/>
              <a:t>Maulana </a:t>
            </a:r>
            <a:r>
              <a:rPr lang="id-ID" sz="2400" b="1" dirty="0" smtClean="0"/>
              <a:t>Akbar			14.11.0260</a:t>
            </a:r>
            <a:endParaRPr lang="id-ID" sz="2400" dirty="0"/>
          </a:p>
          <a:p>
            <a:pPr algn="l"/>
            <a:r>
              <a:rPr lang="id-ID" sz="2400" b="1" dirty="0"/>
              <a:t>Resni </a:t>
            </a:r>
            <a:r>
              <a:rPr lang="id-ID" sz="2400" b="1" dirty="0" smtClean="0"/>
              <a:t>Novelalita			14.11.0258</a:t>
            </a:r>
            <a:endParaRPr lang="id-ID" sz="2400" dirty="0"/>
          </a:p>
          <a:p>
            <a:pPr algn="l"/>
            <a:r>
              <a:rPr lang="id-ID" sz="2400" b="1" dirty="0"/>
              <a:t>Riki Aji </a:t>
            </a:r>
            <a:r>
              <a:rPr lang="id-ID" sz="2400" b="1" dirty="0" smtClean="0"/>
              <a:t>Pamungkas		14.11.0317</a:t>
            </a:r>
            <a:endParaRPr lang="id-ID" sz="2400" dirty="0"/>
          </a:p>
          <a:p>
            <a:pPr algn="l"/>
            <a:r>
              <a:rPr lang="id-ID" sz="2400" b="1" dirty="0"/>
              <a:t>Kurnia Aswin Nuzul .</a:t>
            </a:r>
            <a:r>
              <a:rPr lang="id-ID" sz="2400" b="1" dirty="0" smtClean="0"/>
              <a:t>R		14.11.0270</a:t>
            </a:r>
            <a:endParaRPr lang="id-ID" sz="2400" dirty="0"/>
          </a:p>
          <a:p>
            <a:pPr algn="l"/>
            <a:r>
              <a:rPr lang="id-ID" sz="2400" b="1" dirty="0"/>
              <a:t>Pradita </a:t>
            </a:r>
            <a:r>
              <a:rPr lang="id-ID" sz="2400" b="1" dirty="0" smtClean="0"/>
              <a:t>Novianty			14.11.0298</a:t>
            </a:r>
            <a:endParaRPr lang="id-ID" sz="2400" dirty="0"/>
          </a:p>
          <a:p>
            <a:pPr algn="l"/>
            <a:r>
              <a:rPr lang="id-ID" sz="2400" b="1" dirty="0"/>
              <a:t>Inggita Al </a:t>
            </a:r>
            <a:r>
              <a:rPr lang="id-ID" sz="2400" b="1" dirty="0" smtClean="0"/>
              <a:t>Muharohmah	14.11.0269</a:t>
            </a:r>
            <a:endParaRPr lang="id-ID" sz="2400" dirty="0"/>
          </a:p>
          <a:p>
            <a:pPr algn="l"/>
            <a:r>
              <a:rPr lang="id-ID" sz="2400" b="1" dirty="0"/>
              <a:t>Semuel </a:t>
            </a:r>
            <a:r>
              <a:rPr lang="id-ID" sz="2400" b="1" dirty="0" smtClean="0"/>
              <a:t>Haryanto			14.11.0250</a:t>
            </a:r>
            <a:endParaRPr lang="id-ID" sz="2400" dirty="0"/>
          </a:p>
          <a:p>
            <a:pPr algn="l"/>
            <a:r>
              <a:rPr lang="id-ID" sz="2400" b="1" dirty="0"/>
              <a:t>Dimas Adhi </a:t>
            </a:r>
            <a:r>
              <a:rPr lang="id-ID" sz="2400" b="1" dirty="0" smtClean="0"/>
              <a:t>Nugroho		14.11.0253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73861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Implikasi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Manajerial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menghemat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relevan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47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Keterbatasan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indexing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meningkat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yang di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617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Judul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Jurnal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Temu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Kumpulan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 smtClean="0"/>
              <a:t>Skripsi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Penulis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/>
              <a:t>Karter</a:t>
            </a:r>
            <a:r>
              <a:rPr lang="en-US" sz="2800" dirty="0"/>
              <a:t> D. </a:t>
            </a:r>
            <a:r>
              <a:rPr lang="en-US" sz="2800" dirty="0" err="1"/>
              <a:t>Putung</a:t>
            </a:r>
            <a:r>
              <a:rPr lang="en-US" sz="2800" dirty="0"/>
              <a:t>, </a:t>
            </a:r>
            <a:r>
              <a:rPr lang="en-US" sz="2800" dirty="0" err="1"/>
              <a:t>Arie</a:t>
            </a:r>
            <a:r>
              <a:rPr lang="en-US" sz="2800" dirty="0"/>
              <a:t> </a:t>
            </a:r>
            <a:r>
              <a:rPr lang="en-US" sz="2800" dirty="0" err="1"/>
              <a:t>Lumenta</a:t>
            </a:r>
            <a:r>
              <a:rPr lang="en-US" sz="2800" dirty="0"/>
              <a:t>, </a:t>
            </a:r>
            <a:r>
              <a:rPr lang="en-US" sz="2800" dirty="0" err="1"/>
              <a:t>Agustinus</a:t>
            </a:r>
            <a:r>
              <a:rPr lang="en-US" sz="2800" dirty="0"/>
              <a:t> </a:t>
            </a:r>
            <a:r>
              <a:rPr lang="en-US" sz="2800" dirty="0" err="1"/>
              <a:t>Jacobus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2016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Journal</a:t>
            </a:r>
          </a:p>
          <a:p>
            <a:pPr marL="0" indent="0">
              <a:buNone/>
            </a:pPr>
            <a:r>
              <a:rPr lang="en-US" sz="2800" dirty="0"/>
              <a:t>E-journal </a:t>
            </a:r>
            <a:r>
              <a:rPr lang="en-US" sz="2800" dirty="0" err="1"/>
              <a:t>Teknik</a:t>
            </a:r>
            <a:r>
              <a:rPr lang="en-US" sz="2800" dirty="0"/>
              <a:t> </a:t>
            </a:r>
            <a:r>
              <a:rPr lang="en-US" sz="2800" dirty="0" err="1"/>
              <a:t>Informatika</a:t>
            </a:r>
            <a:r>
              <a:rPr lang="en-US" sz="2800" dirty="0"/>
              <a:t>, Volume 8, No 1 (2016).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89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Belakang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pembuat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Ratulangi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lulusan-lulusan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Ratulangi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system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memudahakan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30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abstrak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indeks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717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i="1" dirty="0"/>
              <a:t>Information Retrieval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Information Retrieval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</a:p>
          <a:p>
            <a:endParaRPr lang="en-US" dirty="0"/>
          </a:p>
          <a:p>
            <a:pPr lvl="0"/>
            <a:r>
              <a:rPr lang="en-US" i="1" dirty="0"/>
              <a:t>Indexing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konvensional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kata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i="1" dirty="0"/>
              <a:t>indexing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diinginkannya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60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724400"/>
          </a:xfrm>
        </p:spPr>
        <p:txBody>
          <a:bodyPr>
            <a:normAutofit/>
          </a:bodyPr>
          <a:lstStyle/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Analysis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menganalisa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temu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dibangun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diimplementasikan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analisa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temu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menganalisa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indexing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retrieval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Perancangan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Lunak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Proses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lengkap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6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Vector Space Model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aljabar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teks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vector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identifier.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TF-IDF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Frequency Inverse Document Frequency)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bobot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kata (term)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11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Temu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445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indexing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meningkat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di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Pengujian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indexing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skripsi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328,85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detik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pengujian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recall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pengujian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precision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0,346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9243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16</TotalTime>
  <Words>382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Century Gothic</vt:lpstr>
      <vt:lpstr>Times New Roman</vt:lpstr>
      <vt:lpstr>Trebuchet MS</vt:lpstr>
      <vt:lpstr>Wingdings 2</vt:lpstr>
      <vt:lpstr>Quotable</vt:lpstr>
      <vt:lpstr>Temu Balik Informasi</vt:lpstr>
      <vt:lpstr>PowerPoint Presentation</vt:lpstr>
      <vt:lpstr>Latar Belakang</vt:lpstr>
      <vt:lpstr>Tujuan Penelitian</vt:lpstr>
      <vt:lpstr>Definisi</vt:lpstr>
      <vt:lpstr>Metodologi Penelitian</vt:lpstr>
      <vt:lpstr>Metode Penelitian </vt:lpstr>
      <vt:lpstr>Model Penelitian</vt:lpstr>
      <vt:lpstr>Hasil Penelitian</vt:lpstr>
      <vt:lpstr>Implikasi Manajerial</vt:lpstr>
      <vt:lpstr>Keterbatasan Penelitian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Andi</dc:creator>
  <cp:lastModifiedBy>riki aji</cp:lastModifiedBy>
  <cp:revision>5</cp:revision>
  <dcterms:created xsi:type="dcterms:W3CDTF">2017-05-22T09:26:29Z</dcterms:created>
  <dcterms:modified xsi:type="dcterms:W3CDTF">2017-05-22T10:04:06Z</dcterms:modified>
</cp:coreProperties>
</file>