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86CF5-DFB1-494A-B191-8EB5374578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Review Jurnal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191CD7-F0CB-400B-B2DD-2FC2B2C634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/>
              <a:t>International Journal</a:t>
            </a:r>
          </a:p>
        </p:txBody>
      </p:sp>
    </p:spTree>
    <p:extLst>
      <p:ext uri="{BB962C8B-B14F-4D97-AF65-F5344CB8AC3E}">
        <p14:creationId xmlns:p14="http://schemas.microsoft.com/office/powerpoint/2010/main" val="4002706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7B9BB-6166-4D05-889C-75691906F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497497"/>
            <a:ext cx="6815669" cy="1762538"/>
          </a:xfrm>
        </p:spPr>
        <p:txBody>
          <a:bodyPr/>
          <a:lstStyle/>
          <a:p>
            <a:r>
              <a:rPr lang="id-ID" sz="4000" dirty="0"/>
              <a:t>Nama anggota</a:t>
            </a:r>
            <a:br>
              <a:rPr lang="id-ID" sz="4000" dirty="0"/>
            </a:br>
            <a:r>
              <a:rPr lang="id-ID" sz="4000" dirty="0"/>
              <a:t> kelompok 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37A950-176E-4738-89E0-43A2D87510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260035"/>
            <a:ext cx="6815669" cy="2941981"/>
          </a:xfrm>
        </p:spPr>
        <p:txBody>
          <a:bodyPr>
            <a:normAutofit fontScale="62500" lnSpcReduction="20000"/>
          </a:bodyPr>
          <a:lstStyle/>
          <a:p>
            <a:pPr lvl="0" algn="l"/>
            <a:r>
              <a:rPr lang="id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d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Rahmawati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14.11.0273</a:t>
            </a:r>
            <a:endParaRPr lang="id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id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d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Maulana Akbar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14.11.02</a:t>
            </a:r>
            <a:r>
              <a:rPr lang="id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Novelalita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14.11.0</a:t>
            </a:r>
            <a:r>
              <a:rPr lang="id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258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Riki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Pamungkas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14.11.0</a:t>
            </a:r>
            <a:r>
              <a:rPr lang="id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317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Kurnia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Aswin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Nuzul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14.11.0</a:t>
            </a:r>
            <a:r>
              <a:rPr lang="id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</a:t>
            </a:r>
            <a:r>
              <a:rPr lang="id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Pradita Novianty		14.11.0298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</a:t>
            </a:r>
            <a:r>
              <a:rPr lang="id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Inggita Al Muharohmah	14.11.0269</a:t>
            </a:r>
          </a:p>
          <a:p>
            <a:pPr lvl="0" algn="l"/>
            <a:r>
              <a:rPr lang="id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Semuel Hariyanto		14.11.0250</a:t>
            </a:r>
          </a:p>
          <a:p>
            <a:pPr lvl="0" algn="l"/>
            <a:r>
              <a:rPr lang="id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Dimas Adhi N</a:t>
            </a:r>
            <a:r>
              <a:rPr lang="id-ID" sz="2800" b="1" dirty="0"/>
              <a:t>			</a:t>
            </a:r>
            <a:r>
              <a:rPr lang="id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14.11.0253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04994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9580F-278A-438F-903E-1C9FE9345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Information journal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FEF0B2-41D7-4323-A192-81E8A9CE9F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464006"/>
              </p:ext>
            </p:extLst>
          </p:nvPr>
        </p:nvGraphicFramePr>
        <p:xfrm>
          <a:off x="1881810" y="2915478"/>
          <a:ext cx="8587408" cy="24383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93927">
                  <a:extLst>
                    <a:ext uri="{9D8B030D-6E8A-4147-A177-3AD203B41FA5}">
                      <a16:colId xmlns:a16="http://schemas.microsoft.com/office/drawing/2014/main" val="2937841445"/>
                    </a:ext>
                  </a:extLst>
                </a:gridCol>
                <a:gridCol w="6493481">
                  <a:extLst>
                    <a:ext uri="{9D8B030D-6E8A-4147-A177-3AD203B41FA5}">
                      <a16:colId xmlns:a16="http://schemas.microsoft.com/office/drawing/2014/main" val="913099655"/>
                    </a:ext>
                  </a:extLst>
                </a:gridCol>
              </a:tblGrid>
              <a:tr h="5931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Judul</a:t>
                      </a:r>
                      <a:endParaRPr lang="id-ID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Information Retrieval From Big Data For Sensor Data Collection</a:t>
                      </a:r>
                      <a:endParaRPr lang="id-ID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5142153"/>
                  </a:ext>
                </a:extLst>
              </a:tr>
              <a:tr h="5931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Penulis:</a:t>
                      </a:r>
                      <a:endParaRPr lang="id-ID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Varsha Jawale, Swapna Aware, Smita Kolase, Mr.Amir Sonawane</a:t>
                      </a:r>
                      <a:endParaRPr lang="id-ID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5435627"/>
                  </a:ext>
                </a:extLst>
              </a:tr>
              <a:tr h="12520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Journal</a:t>
                      </a:r>
                      <a:endParaRPr lang="id-ID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International Journal Of Advance Engineering And Research Development, Volume 3, Issue 3, March 2016</a:t>
                      </a:r>
                      <a:endParaRPr lang="id-ID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5121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020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57148-9494-4C2D-9E27-F64955D31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Tujuan Penelitian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0A175-5C3B-4E38-9828-B8D4AAC55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track a data or device information using a cloud system.</a:t>
            </a:r>
            <a:endParaRPr lang="id-ID" dirty="0"/>
          </a:p>
          <a:p>
            <a:r>
              <a:rPr lang="en-US" dirty="0"/>
              <a:t>Facilitate the community in the data storage in large numbers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23930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DF926-713D-4B13-87D5-0AB9E2A45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Hasil Penelitian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F3CB6-E2E4-489E-8D59-ED2753DA5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Produce great data to implement the use</a:t>
            </a:r>
            <a:r>
              <a:rPr lang="id-ID" dirty="0"/>
              <a:t> </a:t>
            </a:r>
            <a:r>
              <a:rPr lang="en-US" dirty="0"/>
              <a:t>of algorithms used to gain new knowledge discovery.</a:t>
            </a:r>
            <a:r>
              <a:rPr lang="id-ID" dirty="0"/>
              <a:t> </a:t>
            </a:r>
            <a:r>
              <a:rPr lang="en-US" dirty="0"/>
              <a:t>This discovery will be a decision that can be used in decision making. A single node will be used to collect sensor data.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19912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F39F5-A8F0-489D-86F5-0165516E6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Keterbatasan Penelitian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87B14-5255-4178-A2D9-161CB2F3C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study is only about the cloud data used </a:t>
            </a:r>
            <a:r>
              <a:rPr lang="en-US" dirty="0" err="1"/>
              <a:t>toperform</a:t>
            </a:r>
            <a:r>
              <a:rPr lang="en-US" dirty="0"/>
              <a:t> data processing so that data can be accessed anywhere and anytime so as to help provide a new knowledge to make decisions.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25969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57C79-15A8-4C28-B082-910D6F4A1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Penelitian Yang akan Datang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A975F-BADE-4C96-8FE7-45F4C1456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towards the completion of an </a:t>
            </a:r>
            <a:r>
              <a:rPr lang="en-US" dirty="0" err="1"/>
              <a:t>informa</a:t>
            </a:r>
            <a:r>
              <a:rPr lang="en-US" dirty="0"/>
              <a:t>- </a:t>
            </a:r>
            <a:r>
              <a:rPr lang="en-US" dirty="0" err="1"/>
              <a:t>tion</a:t>
            </a:r>
            <a:r>
              <a:rPr lang="en-US" dirty="0"/>
              <a:t> within an elemental</a:t>
            </a:r>
            <a:r>
              <a:rPr lang="id-ID" dirty="0"/>
              <a:t> </a:t>
            </a:r>
            <a:r>
              <a:rPr lang="en-US" dirty="0"/>
              <a:t>environment for information can be used easily to track areas with various techniques and techniques of reducing lesson learning that will support in all important or negative ways.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30795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17D22-C931-4FDD-B2B9-4468D9080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90A03-CE58-4942-B2A0-C6C37760F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								Thank You For Attention</a:t>
            </a:r>
          </a:p>
        </p:txBody>
      </p:sp>
    </p:spTree>
    <p:extLst>
      <p:ext uri="{BB962C8B-B14F-4D97-AF65-F5344CB8AC3E}">
        <p14:creationId xmlns:p14="http://schemas.microsoft.com/office/powerpoint/2010/main" val="16547312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</TotalTime>
  <Words>197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SimSun</vt:lpstr>
      <vt:lpstr>Arial</vt:lpstr>
      <vt:lpstr>Garamond</vt:lpstr>
      <vt:lpstr>Times New Roman</vt:lpstr>
      <vt:lpstr>Organic</vt:lpstr>
      <vt:lpstr>Review Jurnal</vt:lpstr>
      <vt:lpstr>Nama anggota  kelompok :</vt:lpstr>
      <vt:lpstr>Information journal</vt:lpstr>
      <vt:lpstr>Tujuan Penelitian</vt:lpstr>
      <vt:lpstr>Hasil Penelitian</vt:lpstr>
      <vt:lpstr>Keterbatasan Penelitian</vt:lpstr>
      <vt:lpstr>Penelitian Yang akan Datang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Jurnal</dc:title>
  <dc:creator>Asus</dc:creator>
  <cp:lastModifiedBy>Asus</cp:lastModifiedBy>
  <cp:revision>4</cp:revision>
  <dcterms:created xsi:type="dcterms:W3CDTF">2017-05-22T10:55:18Z</dcterms:created>
  <dcterms:modified xsi:type="dcterms:W3CDTF">2017-05-22T11:22:53Z</dcterms:modified>
</cp:coreProperties>
</file>