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4B46F0B5-DB3B-4BED-9FB3-AA08533DC50D}" type="datetimeFigureOut">
              <a:rPr lang="id-ID" smtClean="0"/>
              <a:pPr/>
              <a:t>22/05/2017</a:t>
            </a:fld>
            <a:endParaRPr lang="id-ID"/>
          </a:p>
        </p:txBody>
      </p:sp>
      <p:sp>
        <p:nvSpPr>
          <p:cNvPr id="2" name="Footer Placeholder 1"/>
          <p:cNvSpPr>
            <a:spLocks noGrp="1"/>
          </p:cNvSpPr>
          <p:nvPr>
            <p:ph type="ftr" sz="quarter" idx="11"/>
          </p:nvPr>
        </p:nvSpPr>
        <p:spPr/>
        <p:txBody>
          <a:bodyPr/>
          <a:lstStyle/>
          <a:p>
            <a:endParaRPr lang="id-ID"/>
          </a:p>
        </p:txBody>
      </p:sp>
      <p:sp>
        <p:nvSpPr>
          <p:cNvPr id="15" name="Slide Number Placeholder 14"/>
          <p:cNvSpPr>
            <a:spLocks noGrp="1"/>
          </p:cNvSpPr>
          <p:nvPr>
            <p:ph type="sldNum" sz="quarter" idx="12"/>
          </p:nvPr>
        </p:nvSpPr>
        <p:spPr>
          <a:xfrm>
            <a:off x="8229600" y="6473952"/>
            <a:ext cx="758952" cy="246888"/>
          </a:xfrm>
        </p:spPr>
        <p:txBody>
          <a:bodyPr/>
          <a:lstStyle/>
          <a:p>
            <a:fld id="{FCB1E226-6754-472F-8A1E-151B9862C7F2}"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46F0B5-DB3B-4BED-9FB3-AA08533DC50D}" type="datetimeFigureOut">
              <a:rPr lang="id-ID" smtClean="0"/>
              <a:pPr/>
              <a:t>22/05/2017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B1E226-6754-472F-8A1E-151B9862C7F2}"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46F0B5-DB3B-4BED-9FB3-AA08533DC50D}" type="datetimeFigureOut">
              <a:rPr lang="id-ID" smtClean="0"/>
              <a:pPr/>
              <a:t>22/05/2017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B1E226-6754-472F-8A1E-151B9862C7F2}"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B46F0B5-DB3B-4BED-9FB3-AA08533DC50D}" type="datetimeFigureOut">
              <a:rPr lang="id-ID" smtClean="0"/>
              <a:pPr/>
              <a:t>22/05/2017</a:t>
            </a:fld>
            <a:endParaRPr lang="id-ID"/>
          </a:p>
        </p:txBody>
      </p:sp>
      <p:sp>
        <p:nvSpPr>
          <p:cNvPr id="19" name="Footer Placeholder 18"/>
          <p:cNvSpPr>
            <a:spLocks noGrp="1"/>
          </p:cNvSpPr>
          <p:nvPr>
            <p:ph type="ftr" sz="quarter" idx="11"/>
          </p:nvPr>
        </p:nvSpPr>
        <p:spPr>
          <a:xfrm>
            <a:off x="3581400" y="76200"/>
            <a:ext cx="2895600" cy="288925"/>
          </a:xfrm>
        </p:spPr>
        <p:txBody>
          <a:bodyPr/>
          <a:lstStyle/>
          <a:p>
            <a:endParaRPr lang="id-ID"/>
          </a:p>
        </p:txBody>
      </p:sp>
      <p:sp>
        <p:nvSpPr>
          <p:cNvPr id="16" name="Slide Number Placeholder 15"/>
          <p:cNvSpPr>
            <a:spLocks noGrp="1"/>
          </p:cNvSpPr>
          <p:nvPr>
            <p:ph type="sldNum" sz="quarter" idx="12"/>
          </p:nvPr>
        </p:nvSpPr>
        <p:spPr>
          <a:xfrm>
            <a:off x="8229600" y="6473952"/>
            <a:ext cx="758952" cy="246888"/>
          </a:xfrm>
        </p:spPr>
        <p:txBody>
          <a:bodyPr/>
          <a:lstStyle/>
          <a:p>
            <a:fld id="{FCB1E226-6754-472F-8A1E-151B9862C7F2}"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4B46F0B5-DB3B-4BED-9FB3-AA08533DC50D}" type="datetimeFigureOut">
              <a:rPr lang="id-ID" smtClean="0"/>
              <a:pPr/>
              <a:t>22/05/2017</a:t>
            </a:fld>
            <a:endParaRPr lang="id-ID"/>
          </a:p>
        </p:txBody>
      </p:sp>
      <p:sp>
        <p:nvSpPr>
          <p:cNvPr id="11" name="Footer Placeholder 10"/>
          <p:cNvSpPr>
            <a:spLocks noGrp="1"/>
          </p:cNvSpPr>
          <p:nvPr>
            <p:ph type="ftr" sz="quarter" idx="11"/>
          </p:nvPr>
        </p:nvSpPr>
        <p:spPr/>
        <p:txBody>
          <a:bodyPr/>
          <a:lstStyle/>
          <a:p>
            <a:endParaRPr lang="id-ID"/>
          </a:p>
        </p:txBody>
      </p:sp>
      <p:sp>
        <p:nvSpPr>
          <p:cNvPr id="16" name="Slide Number Placeholder 15"/>
          <p:cNvSpPr>
            <a:spLocks noGrp="1"/>
          </p:cNvSpPr>
          <p:nvPr>
            <p:ph type="sldNum" sz="quarter" idx="12"/>
          </p:nvPr>
        </p:nvSpPr>
        <p:spPr/>
        <p:txBody>
          <a:bodyPr/>
          <a:lstStyle/>
          <a:p>
            <a:fld id="{FCB1E226-6754-472F-8A1E-151B9862C7F2}" type="slidenum">
              <a:rPr lang="id-ID" smtClean="0"/>
              <a:pPr/>
              <a:t>‹#›</a:t>
            </a:fld>
            <a:endParaRPr lang="id-ID"/>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4B46F0B5-DB3B-4BED-9FB3-AA08533DC50D}" type="datetimeFigureOut">
              <a:rPr lang="id-ID" smtClean="0"/>
              <a:pPr/>
              <a:t>22/05/2017</a:t>
            </a:fld>
            <a:endParaRPr lang="id-ID"/>
          </a:p>
        </p:txBody>
      </p:sp>
      <p:sp>
        <p:nvSpPr>
          <p:cNvPr id="10" name="Footer Placeholder 9"/>
          <p:cNvSpPr>
            <a:spLocks noGrp="1"/>
          </p:cNvSpPr>
          <p:nvPr>
            <p:ph type="ftr" sz="quarter" idx="11"/>
          </p:nvPr>
        </p:nvSpPr>
        <p:spPr/>
        <p:txBody>
          <a:bodyPr/>
          <a:lstStyle/>
          <a:p>
            <a:endParaRPr lang="id-ID"/>
          </a:p>
        </p:txBody>
      </p:sp>
      <p:sp>
        <p:nvSpPr>
          <p:cNvPr id="31" name="Slide Number Placeholder 30"/>
          <p:cNvSpPr>
            <a:spLocks noGrp="1"/>
          </p:cNvSpPr>
          <p:nvPr>
            <p:ph type="sldNum" sz="quarter" idx="12"/>
          </p:nvPr>
        </p:nvSpPr>
        <p:spPr/>
        <p:txBody>
          <a:bodyPr/>
          <a:lstStyle/>
          <a:p>
            <a:fld id="{FCB1E226-6754-472F-8A1E-151B9862C7F2}"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4B46F0B5-DB3B-4BED-9FB3-AA08533DC50D}" type="datetimeFigureOut">
              <a:rPr lang="id-ID" smtClean="0"/>
              <a:pPr/>
              <a:t>22/05/2017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229600" y="6477000"/>
            <a:ext cx="762000" cy="246888"/>
          </a:xfrm>
        </p:spPr>
        <p:txBody>
          <a:bodyPr/>
          <a:lstStyle/>
          <a:p>
            <a:fld id="{FCB1E226-6754-472F-8A1E-151B9862C7F2}" type="slidenum">
              <a:rPr lang="id-ID" smtClean="0"/>
              <a:pPr/>
              <a:t>‹#›</a:t>
            </a:fld>
            <a:endParaRPr lang="id-ID"/>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B46F0B5-DB3B-4BED-9FB3-AA08533DC50D}" type="datetimeFigureOut">
              <a:rPr lang="id-ID" smtClean="0"/>
              <a:pPr/>
              <a:t>22/05/2017</a:t>
            </a:fld>
            <a:endParaRPr lang="id-ID"/>
          </a:p>
        </p:txBody>
      </p:sp>
      <p:sp>
        <p:nvSpPr>
          <p:cNvPr id="21" name="Footer Placeholder 20"/>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B1E226-6754-472F-8A1E-151B9862C7F2}"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B46F0B5-DB3B-4BED-9FB3-AA08533DC50D}" type="datetimeFigureOut">
              <a:rPr lang="id-ID" smtClean="0"/>
              <a:pPr/>
              <a:t>22/05/2017</a:t>
            </a:fld>
            <a:endParaRPr lang="id-ID"/>
          </a:p>
        </p:txBody>
      </p:sp>
      <p:sp>
        <p:nvSpPr>
          <p:cNvPr id="24" name="Footer Placeholder 23"/>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B1E226-6754-472F-8A1E-151B9862C7F2}"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B46F0B5-DB3B-4BED-9FB3-AA08533DC50D}" type="datetimeFigureOut">
              <a:rPr lang="id-ID" smtClean="0"/>
              <a:pPr/>
              <a:t>22/05/2017</a:t>
            </a:fld>
            <a:endParaRPr lang="id-ID"/>
          </a:p>
        </p:txBody>
      </p:sp>
      <p:sp>
        <p:nvSpPr>
          <p:cNvPr id="29" name="Footer Placeholder 28"/>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B1E226-6754-472F-8A1E-151B9862C7F2}"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4B46F0B5-DB3B-4BED-9FB3-AA08533DC50D}" type="datetimeFigureOut">
              <a:rPr lang="id-ID" smtClean="0"/>
              <a:pPr/>
              <a:t>22/05/2017</a:t>
            </a:fld>
            <a:endParaRPr lang="id-ID"/>
          </a:p>
        </p:txBody>
      </p:sp>
      <p:sp>
        <p:nvSpPr>
          <p:cNvPr id="5" name="Footer Placeholder 4"/>
          <p:cNvSpPr>
            <a:spLocks noGrp="1"/>
          </p:cNvSpPr>
          <p:nvPr>
            <p:ph type="ftr" sz="quarter" idx="11"/>
          </p:nvPr>
        </p:nvSpPr>
        <p:spPr/>
        <p:txBody>
          <a:bodyPr/>
          <a:lstStyle/>
          <a:p>
            <a:endParaRPr lang="id-ID"/>
          </a:p>
        </p:txBody>
      </p:sp>
      <p:sp>
        <p:nvSpPr>
          <p:cNvPr id="31" name="Slide Number Placeholder 30"/>
          <p:cNvSpPr>
            <a:spLocks noGrp="1"/>
          </p:cNvSpPr>
          <p:nvPr>
            <p:ph type="sldNum" sz="quarter" idx="12"/>
          </p:nvPr>
        </p:nvSpPr>
        <p:spPr/>
        <p:txBody>
          <a:bodyPr/>
          <a:lstStyle/>
          <a:p>
            <a:fld id="{FCB1E226-6754-472F-8A1E-151B9862C7F2}" type="slidenum">
              <a:rPr lang="id-ID" smtClean="0"/>
              <a:pPr/>
              <a:t>‹#›</a:t>
            </a:fld>
            <a:endParaRPr lang="id-ID"/>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B46F0B5-DB3B-4BED-9FB3-AA08533DC50D}" type="datetimeFigureOut">
              <a:rPr lang="id-ID" smtClean="0"/>
              <a:pPr/>
              <a:t>22/05/2017</a:t>
            </a:fld>
            <a:endParaRPr lang="id-ID"/>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id-ID"/>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CB1E226-6754-472F-8A1E-151B9862C7F2}" type="slidenum">
              <a:rPr lang="id-ID" smtClean="0"/>
              <a:pPr/>
              <a:t>‹#›</a:t>
            </a:fld>
            <a:endParaRPr lang="id-ID"/>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7158" y="2071678"/>
            <a:ext cx="8458200" cy="4214842"/>
          </a:xfrm>
        </p:spPr>
        <p:txBody>
          <a:bodyPr>
            <a:normAutofit/>
          </a:bodyPr>
          <a:lstStyle/>
          <a:p>
            <a:pPr marL="742950" indent="-742950"/>
            <a:r>
              <a:rPr lang="id-ID" sz="2400" cap="none" dirty="0" smtClean="0">
                <a:latin typeface="Times New Roman" panose="02020603050405020304" pitchFamily="18" charset="0"/>
                <a:cs typeface="Times New Roman" panose="02020603050405020304" pitchFamily="18" charset="0"/>
              </a:rPr>
              <a:t>	Anggota Kelompok</a:t>
            </a:r>
            <a:br>
              <a:rPr lang="id-ID" sz="2400" cap="none" dirty="0" smtClean="0">
                <a:latin typeface="Times New Roman" panose="02020603050405020304" pitchFamily="18" charset="0"/>
                <a:cs typeface="Times New Roman" panose="02020603050405020304" pitchFamily="18" charset="0"/>
              </a:rPr>
            </a:br>
            <a:r>
              <a:rPr lang="id-ID" sz="2400" cap="none" dirty="0" smtClean="0">
                <a:latin typeface="Times New Roman" panose="02020603050405020304" pitchFamily="18" charset="0"/>
                <a:cs typeface="Times New Roman" panose="02020603050405020304" pitchFamily="18" charset="0"/>
              </a:rPr>
              <a:t>1. Ikhsan Fauji				14.11.0010</a:t>
            </a:r>
            <a:br>
              <a:rPr lang="id-ID" sz="2400" cap="none" dirty="0" smtClean="0">
                <a:latin typeface="Times New Roman" panose="02020603050405020304" pitchFamily="18" charset="0"/>
                <a:cs typeface="Times New Roman" panose="02020603050405020304" pitchFamily="18" charset="0"/>
              </a:rPr>
            </a:br>
            <a:r>
              <a:rPr lang="id-ID" sz="2400" cap="none" dirty="0" smtClean="0">
                <a:latin typeface="Times New Roman" panose="02020603050405020304" pitchFamily="18" charset="0"/>
                <a:cs typeface="Times New Roman" panose="02020603050405020304" pitchFamily="18" charset="0"/>
              </a:rPr>
              <a:t>2. Irna </a:t>
            </a:r>
            <a:r>
              <a:rPr lang="id-ID" sz="2400" cap="none" dirty="0" smtClean="0">
                <a:latin typeface="Times New Roman" panose="02020603050405020304" pitchFamily="18" charset="0"/>
                <a:cs typeface="Times New Roman" panose="02020603050405020304" pitchFamily="18" charset="0"/>
              </a:rPr>
              <a:t>Oktaviasari			14.11.0018</a:t>
            </a:r>
            <a:br>
              <a:rPr lang="id-ID" sz="2400" cap="none" dirty="0" smtClean="0">
                <a:latin typeface="Times New Roman" panose="02020603050405020304" pitchFamily="18" charset="0"/>
                <a:cs typeface="Times New Roman" panose="02020603050405020304" pitchFamily="18" charset="0"/>
              </a:rPr>
            </a:br>
            <a:r>
              <a:rPr lang="id-ID" sz="2400" cap="none" dirty="0" smtClean="0">
                <a:latin typeface="Times New Roman" panose="02020603050405020304" pitchFamily="18" charset="0"/>
                <a:cs typeface="Times New Roman" panose="02020603050405020304" pitchFamily="18" charset="0"/>
              </a:rPr>
              <a:t>3. Erip </a:t>
            </a:r>
            <a:r>
              <a:rPr lang="id-ID" sz="2400" cap="none" dirty="0" smtClean="0">
                <a:latin typeface="Times New Roman" panose="02020603050405020304" pitchFamily="18" charset="0"/>
                <a:cs typeface="Times New Roman" panose="02020603050405020304" pitchFamily="18" charset="0"/>
              </a:rPr>
              <a:t>Marliana</a:t>
            </a:r>
            <a:r>
              <a:rPr lang="id-ID" sz="2400" cap="none" dirty="0" smtClean="0">
                <a:latin typeface="Times New Roman" panose="02020603050405020304" pitchFamily="18" charset="0"/>
                <a:cs typeface="Times New Roman" panose="02020603050405020304" pitchFamily="18" charset="0"/>
              </a:rPr>
              <a:t>			14.11.0019</a:t>
            </a:r>
            <a:br>
              <a:rPr lang="id-ID" sz="2400" cap="none" dirty="0" smtClean="0">
                <a:latin typeface="Times New Roman" panose="02020603050405020304" pitchFamily="18" charset="0"/>
                <a:cs typeface="Times New Roman" panose="02020603050405020304" pitchFamily="18" charset="0"/>
              </a:rPr>
            </a:br>
            <a:r>
              <a:rPr lang="id-ID" sz="2400" cap="none" dirty="0" smtClean="0">
                <a:latin typeface="Times New Roman" panose="02020603050405020304" pitchFamily="18" charset="0"/>
                <a:cs typeface="Times New Roman" panose="02020603050405020304" pitchFamily="18" charset="0"/>
              </a:rPr>
              <a:t>4. Egi Firmansyah			14.11.0045</a:t>
            </a:r>
            <a:br>
              <a:rPr lang="id-ID" sz="2400" cap="none" dirty="0" smtClean="0">
                <a:latin typeface="Times New Roman" panose="02020603050405020304" pitchFamily="18" charset="0"/>
                <a:cs typeface="Times New Roman" panose="02020603050405020304" pitchFamily="18" charset="0"/>
              </a:rPr>
            </a:br>
            <a:r>
              <a:rPr lang="id-ID" sz="2400" cap="none" dirty="0" smtClean="0">
                <a:latin typeface="Times New Roman" panose="02020603050405020304" pitchFamily="18" charset="0"/>
                <a:cs typeface="Times New Roman" panose="02020603050405020304" pitchFamily="18" charset="0"/>
              </a:rPr>
              <a:t>5. Aditia Fabiola Anggraheni		14.11.0117</a:t>
            </a:r>
            <a:br>
              <a:rPr lang="id-ID" sz="2400" cap="none" dirty="0" smtClean="0">
                <a:latin typeface="Times New Roman" panose="02020603050405020304" pitchFamily="18" charset="0"/>
                <a:cs typeface="Times New Roman" panose="02020603050405020304" pitchFamily="18" charset="0"/>
              </a:rPr>
            </a:br>
            <a:r>
              <a:rPr lang="id-ID" sz="2400" cap="none" dirty="0" smtClean="0">
                <a:latin typeface="Times New Roman" panose="02020603050405020304" pitchFamily="18" charset="0"/>
                <a:cs typeface="Times New Roman" panose="02020603050405020304" pitchFamily="18" charset="0"/>
              </a:rPr>
              <a:t>6. Aditiya Pratama			14.11.0145</a:t>
            </a:r>
            <a:br>
              <a:rPr lang="id-ID" sz="2400" cap="none" dirty="0" smtClean="0">
                <a:latin typeface="Times New Roman" panose="02020603050405020304" pitchFamily="18" charset="0"/>
                <a:cs typeface="Times New Roman" panose="02020603050405020304" pitchFamily="18" charset="0"/>
              </a:rPr>
            </a:br>
            <a:r>
              <a:rPr lang="id-ID" sz="2400" cap="none" dirty="0" smtClean="0">
                <a:latin typeface="Times New Roman" panose="02020603050405020304" pitchFamily="18" charset="0"/>
                <a:cs typeface="Times New Roman" panose="02020603050405020304" pitchFamily="18" charset="0"/>
              </a:rPr>
              <a:t>7. Ni’am Habibiy Sahid (Ketua)	14.11.0185</a:t>
            </a:r>
            <a:br>
              <a:rPr lang="id-ID" sz="2400" cap="none" dirty="0" smtClean="0">
                <a:latin typeface="Times New Roman" panose="02020603050405020304" pitchFamily="18" charset="0"/>
                <a:cs typeface="Times New Roman" panose="02020603050405020304" pitchFamily="18" charset="0"/>
              </a:rPr>
            </a:br>
            <a:r>
              <a:rPr lang="id-ID" sz="2400" cap="none" dirty="0" smtClean="0">
                <a:latin typeface="Times New Roman" panose="02020603050405020304" pitchFamily="18" charset="0"/>
                <a:cs typeface="Times New Roman" panose="02020603050405020304" pitchFamily="18" charset="0"/>
              </a:rPr>
              <a:t>8. Moushawi Almahi	 		(Angkatan 12)</a:t>
            </a:r>
            <a:r>
              <a:rPr lang="id-ID" dirty="0" smtClean="0">
                <a:latin typeface="Times New Roman" panose="02020603050405020304" pitchFamily="18" charset="0"/>
                <a:cs typeface="Times New Roman" panose="02020603050405020304" pitchFamily="18" charset="0"/>
              </a:rPr>
              <a:t/>
            </a:r>
            <a:br>
              <a:rPr lang="id-ID" dirty="0" smtClean="0">
                <a:latin typeface="Times New Roman" panose="02020603050405020304" pitchFamily="18" charset="0"/>
                <a:cs typeface="Times New Roman" panose="02020603050405020304" pitchFamily="18" charset="0"/>
              </a:rPr>
            </a:br>
            <a:endParaRPr lang="id-ID" dirty="0"/>
          </a:p>
        </p:txBody>
      </p:sp>
      <p:sp>
        <p:nvSpPr>
          <p:cNvPr id="3" name="Subtitle 2"/>
          <p:cNvSpPr>
            <a:spLocks noGrp="1"/>
          </p:cNvSpPr>
          <p:nvPr>
            <p:ph type="subTitle" idx="1"/>
          </p:nvPr>
        </p:nvSpPr>
        <p:spPr>
          <a:xfrm>
            <a:off x="357158" y="714356"/>
            <a:ext cx="8215370" cy="785818"/>
          </a:xfrm>
        </p:spPr>
        <p:txBody>
          <a:bodyPr>
            <a:noAutofit/>
          </a:bodyPr>
          <a:lstStyle/>
          <a:p>
            <a:r>
              <a:rPr lang="en-US" sz="3200" dirty="0" smtClean="0"/>
              <a:t>Review </a:t>
            </a:r>
            <a:r>
              <a:rPr lang="en-US" sz="3200" dirty="0" smtClean="0"/>
              <a:t>Information Retrieval Techniques and Applications</a:t>
            </a:r>
            <a:endParaRPr lang="id-ID" sz="3200" dirty="0"/>
          </a:p>
        </p:txBody>
      </p:sp>
    </p:spTree>
    <p:extLst>
      <p:ext uri="{BB962C8B-B14F-4D97-AF65-F5344CB8AC3E}">
        <p14:creationId xmlns:p14="http://schemas.microsoft.com/office/powerpoint/2010/main" xmlns="" val="1576260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Jurnal International</a:t>
            </a:r>
            <a:endParaRPr lang="id-ID" dirty="0"/>
          </a:p>
        </p:txBody>
      </p:sp>
      <p:sp>
        <p:nvSpPr>
          <p:cNvPr id="3" name="Content Placeholder 2"/>
          <p:cNvSpPr>
            <a:spLocks noGrp="1"/>
          </p:cNvSpPr>
          <p:nvPr>
            <p:ph idx="1"/>
          </p:nvPr>
        </p:nvSpPr>
        <p:spPr/>
        <p:txBody>
          <a:bodyPr/>
          <a:lstStyle/>
          <a:p>
            <a:r>
              <a:rPr lang="id-ID" dirty="0" smtClean="0"/>
              <a:t>Judul : </a:t>
            </a:r>
            <a:r>
              <a:rPr lang="en-US" dirty="0"/>
              <a:t>Review: Information Retrieval Techniques and </a:t>
            </a:r>
            <a:r>
              <a:rPr lang="en-US" dirty="0" smtClean="0"/>
              <a:t>Applications</a:t>
            </a:r>
            <a:endParaRPr lang="id-ID" dirty="0" smtClean="0"/>
          </a:p>
          <a:p>
            <a:r>
              <a:rPr lang="id-ID" dirty="0" smtClean="0"/>
              <a:t>Penulis : </a:t>
            </a:r>
            <a:r>
              <a:rPr lang="en-US" dirty="0" err="1"/>
              <a:t>Akram</a:t>
            </a:r>
            <a:r>
              <a:rPr lang="en-US" dirty="0"/>
              <a:t> </a:t>
            </a:r>
            <a:r>
              <a:rPr lang="en-US" dirty="0" err="1"/>
              <a:t>Roshdi</a:t>
            </a:r>
            <a:r>
              <a:rPr lang="en-US" dirty="0"/>
              <a:t> and </a:t>
            </a:r>
            <a:r>
              <a:rPr lang="en-US" dirty="0" err="1"/>
              <a:t>Akram</a:t>
            </a:r>
            <a:r>
              <a:rPr lang="en-US" dirty="0"/>
              <a:t> </a:t>
            </a:r>
            <a:r>
              <a:rPr lang="en-US" dirty="0" smtClean="0"/>
              <a:t>Journal </a:t>
            </a:r>
            <a:r>
              <a:rPr lang="en-US" dirty="0"/>
              <a:t>of Computer </a:t>
            </a:r>
            <a:r>
              <a:rPr lang="en-US" dirty="0" err="1" smtClean="0"/>
              <a:t>NetRoohparvar</a:t>
            </a:r>
            <a:endParaRPr lang="id-ID" dirty="0" smtClean="0"/>
          </a:p>
          <a:p>
            <a:r>
              <a:rPr lang="id-ID" dirty="0" smtClean="0"/>
              <a:t>Nama Jurnal : </a:t>
            </a:r>
            <a:r>
              <a:rPr lang="en-US" dirty="0" smtClean="0"/>
              <a:t>International works </a:t>
            </a:r>
            <a:r>
              <a:rPr lang="en-US" dirty="0"/>
              <a:t>and Communications </a:t>
            </a:r>
            <a:r>
              <a:rPr lang="en-US" dirty="0" smtClean="0"/>
              <a:t>Security</a:t>
            </a:r>
            <a:r>
              <a:rPr lang="id-ID" dirty="0" smtClean="0"/>
              <a:t>, Vol 3 Issue 9</a:t>
            </a:r>
            <a:endParaRPr lang="id-ID" dirty="0"/>
          </a:p>
        </p:txBody>
      </p:sp>
    </p:spTree>
    <p:extLst>
      <p:ext uri="{BB962C8B-B14F-4D97-AF65-F5344CB8AC3E}">
        <p14:creationId xmlns:p14="http://schemas.microsoft.com/office/powerpoint/2010/main" xmlns="" val="2463303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b="1" i="1" dirty="0"/>
              <a:t>Masalah </a:t>
            </a:r>
            <a:r>
              <a:rPr lang="id-ID" b="1" i="1" dirty="0" smtClean="0"/>
              <a:t>&amp; Tujuan </a:t>
            </a:r>
            <a:r>
              <a:rPr lang="fi-FI" b="1" i="1" dirty="0" smtClean="0"/>
              <a:t>Penelitian</a:t>
            </a:r>
            <a:endParaRPr lang="id-ID" dirty="0"/>
          </a:p>
        </p:txBody>
      </p:sp>
      <p:sp>
        <p:nvSpPr>
          <p:cNvPr id="3" name="Content Placeholder 2"/>
          <p:cNvSpPr>
            <a:spLocks noGrp="1"/>
          </p:cNvSpPr>
          <p:nvPr>
            <p:ph idx="1"/>
          </p:nvPr>
        </p:nvSpPr>
        <p:spPr/>
        <p:txBody>
          <a:bodyPr/>
          <a:lstStyle/>
          <a:p>
            <a:pPr algn="just">
              <a:buNone/>
            </a:pPr>
            <a:r>
              <a:rPr lang="id-ID" dirty="0" smtClean="0">
                <a:latin typeface="Times New Roman" pitchFamily="18" charset="0"/>
                <a:cs typeface="Times New Roman" pitchFamily="18" charset="0"/>
              </a:rPr>
              <a:t>	Masalah </a:t>
            </a:r>
            <a:r>
              <a:rPr lang="id-ID" dirty="0" smtClean="0">
                <a:latin typeface="Times New Roman" pitchFamily="18" charset="0"/>
                <a:cs typeface="Times New Roman" pitchFamily="18" charset="0"/>
              </a:rPr>
              <a:t>: Kebutuhan </a:t>
            </a:r>
            <a:r>
              <a:rPr lang="id-ID" dirty="0">
                <a:latin typeface="Times New Roman" pitchFamily="18" charset="0"/>
                <a:cs typeface="Times New Roman" pitchFamily="18" charset="0"/>
              </a:rPr>
              <a:t>akan pengarsipan dan mencari </a:t>
            </a:r>
            <a:r>
              <a:rPr lang="id-ID" dirty="0" smtClean="0">
                <a:latin typeface="Times New Roman" pitchFamily="18" charset="0"/>
                <a:cs typeface="Times New Roman" pitchFamily="18" charset="0"/>
              </a:rPr>
              <a:t>informasi.</a:t>
            </a:r>
          </a:p>
          <a:p>
            <a:pPr algn="just"/>
            <a:endParaRPr lang="id-ID" dirty="0">
              <a:latin typeface="Times New Roman" pitchFamily="18" charset="0"/>
              <a:cs typeface="Times New Roman" pitchFamily="18" charset="0"/>
            </a:endParaRPr>
          </a:p>
          <a:p>
            <a:pPr algn="just">
              <a:buNone/>
            </a:pPr>
            <a:r>
              <a:rPr lang="id-ID" dirty="0" smtClean="0">
                <a:latin typeface="Times New Roman" pitchFamily="18" charset="0"/>
                <a:cs typeface="Times New Roman" pitchFamily="18" charset="0"/>
              </a:rPr>
              <a:t>	Tujuan </a:t>
            </a:r>
            <a:r>
              <a:rPr lang="id-ID" dirty="0" smtClean="0">
                <a:latin typeface="Times New Roman" pitchFamily="18" charset="0"/>
                <a:cs typeface="Times New Roman" pitchFamily="18" charset="0"/>
              </a:rPr>
              <a:t>: </a:t>
            </a:r>
            <a:r>
              <a:rPr lang="id-ID" dirty="0">
                <a:latin typeface="Times New Roman" pitchFamily="18" charset="0"/>
                <a:cs typeface="Times New Roman" pitchFamily="18" charset="0"/>
              </a:rPr>
              <a:t>Mendeskripsikan beberapa metode indexing </a:t>
            </a:r>
            <a:r>
              <a:rPr lang="id-ID" dirty="0" smtClean="0">
                <a:latin typeface="Times New Roman" pitchFamily="18" charset="0"/>
                <a:cs typeface="Times New Roman" pitchFamily="18" charset="0"/>
              </a:rPr>
              <a:t>dan </a:t>
            </a:r>
            <a:r>
              <a:rPr lang="id-ID" dirty="0">
                <a:latin typeface="Times New Roman" pitchFamily="18" charset="0"/>
                <a:cs typeface="Times New Roman" pitchFamily="18" charset="0"/>
              </a:rPr>
              <a:t>teknik </a:t>
            </a:r>
            <a:r>
              <a:rPr lang="id-ID" dirty="0" smtClean="0">
                <a:latin typeface="Times New Roman" pitchFamily="18" charset="0"/>
                <a:cs typeface="Times New Roman" pitchFamily="18" charset="0"/>
              </a:rPr>
              <a:t>searching </a:t>
            </a:r>
            <a:r>
              <a:rPr lang="id-ID" dirty="0">
                <a:latin typeface="Times New Roman" pitchFamily="18" charset="0"/>
                <a:cs typeface="Times New Roman" pitchFamily="18" charset="0"/>
              </a:rPr>
              <a:t>yang berbeda dalam temu balik informasi</a:t>
            </a:r>
          </a:p>
        </p:txBody>
      </p:sp>
    </p:spTree>
    <p:extLst>
      <p:ext uri="{BB962C8B-B14F-4D97-AF65-F5344CB8AC3E}">
        <p14:creationId xmlns:p14="http://schemas.microsoft.com/office/powerpoint/2010/main" xmlns="" val="3813097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00174"/>
            <a:ext cx="8686800" cy="838200"/>
          </a:xfrm>
        </p:spPr>
        <p:txBody>
          <a:bodyPr/>
          <a:lstStyle/>
          <a:p>
            <a:r>
              <a:rPr lang="id-ID" dirty="0" smtClean="0"/>
              <a:t>Metodologi Penelitian</a:t>
            </a:r>
            <a:endParaRPr lang="id-ID" dirty="0"/>
          </a:p>
        </p:txBody>
      </p:sp>
      <p:sp>
        <p:nvSpPr>
          <p:cNvPr id="3" name="Content Placeholder 2"/>
          <p:cNvSpPr>
            <a:spLocks noGrp="1"/>
          </p:cNvSpPr>
          <p:nvPr>
            <p:ph idx="1"/>
          </p:nvPr>
        </p:nvSpPr>
        <p:spPr>
          <a:xfrm>
            <a:off x="304800" y="2428868"/>
            <a:ext cx="8686800" cy="3651257"/>
          </a:xfrm>
        </p:spPr>
        <p:txBody>
          <a:bodyPr/>
          <a:lstStyle/>
          <a:p>
            <a:pPr algn="just">
              <a:buNone/>
            </a:pPr>
            <a:r>
              <a:rPr lang="id-ID" dirty="0" smtClean="0">
                <a:latin typeface="Times New Roman" pitchFamily="18" charset="0"/>
                <a:cs typeface="Times New Roman" pitchFamily="18" charset="0"/>
              </a:rPr>
              <a:t>	Melakukan </a:t>
            </a:r>
            <a:r>
              <a:rPr lang="id-ID" dirty="0" smtClean="0">
                <a:latin typeface="Times New Roman" pitchFamily="18" charset="0"/>
                <a:cs typeface="Times New Roman" pitchFamily="18" charset="0"/>
              </a:rPr>
              <a:t>review  terhadap Metode </a:t>
            </a:r>
            <a:r>
              <a:rPr lang="id-ID" dirty="0">
                <a:latin typeface="Times New Roman" pitchFamily="18" charset="0"/>
                <a:cs typeface="Times New Roman" pitchFamily="18" charset="0"/>
              </a:rPr>
              <a:t>metode dan Teknik-teknik dalam Temu Balik Informasi</a:t>
            </a:r>
          </a:p>
        </p:txBody>
      </p:sp>
    </p:spTree>
    <p:extLst>
      <p:ext uri="{BB962C8B-B14F-4D97-AF65-F5344CB8AC3E}">
        <p14:creationId xmlns:p14="http://schemas.microsoft.com/office/powerpoint/2010/main" xmlns="" val="2475247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4422"/>
            <a:ext cx="8686800" cy="838200"/>
          </a:xfrm>
        </p:spPr>
        <p:txBody>
          <a:bodyPr>
            <a:normAutofit fontScale="90000"/>
          </a:bodyPr>
          <a:lstStyle/>
          <a:p>
            <a:r>
              <a:rPr lang="en-US" dirty="0"/>
              <a:t>MODEL-MODEL TBI</a:t>
            </a:r>
            <a:r>
              <a:rPr lang="id-ID" dirty="0"/>
              <a:t/>
            </a:r>
            <a:br>
              <a:rPr lang="id-ID" dirty="0"/>
            </a:br>
            <a:endParaRPr lang="id-ID" dirty="0"/>
          </a:p>
        </p:txBody>
      </p:sp>
      <p:sp>
        <p:nvSpPr>
          <p:cNvPr id="3" name="Content Placeholder 2"/>
          <p:cNvSpPr>
            <a:spLocks noGrp="1"/>
          </p:cNvSpPr>
          <p:nvPr>
            <p:ph idx="1"/>
          </p:nvPr>
        </p:nvSpPr>
        <p:spPr>
          <a:xfrm>
            <a:off x="304800" y="2214554"/>
            <a:ext cx="8686800" cy="3865571"/>
          </a:xfrm>
        </p:spPr>
        <p:txBody>
          <a:bodyPr/>
          <a:lstStyle/>
          <a:p>
            <a:pPr algn="just">
              <a:buNone/>
            </a:pPr>
            <a:r>
              <a:rPr lang="en-US" dirty="0" err="1">
                <a:latin typeface="Times New Roman" pitchFamily="18" charset="0"/>
                <a:cs typeface="Times New Roman" pitchFamily="18" charset="0"/>
              </a:rPr>
              <a:t>Secara</a:t>
            </a:r>
            <a:r>
              <a:rPr lang="en-US" dirty="0">
                <a:latin typeface="Times New Roman" pitchFamily="18" charset="0"/>
                <a:cs typeface="Times New Roman" pitchFamily="18" charset="0"/>
              </a:rPr>
              <a:t> fundamental </a:t>
            </a:r>
            <a:r>
              <a:rPr lang="en-US" dirty="0" smtClean="0">
                <a:latin typeface="Times New Roman" pitchFamily="18" charset="0"/>
                <a:cs typeface="Times New Roman" pitchFamily="18" charset="0"/>
              </a:rPr>
              <a:t>:</a:t>
            </a:r>
            <a:endParaRPr lang="id-ID" dirty="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a</a:t>
            </a:r>
            <a:r>
              <a:rPr lang="en-US" dirty="0">
                <a:latin typeface="Times New Roman" pitchFamily="18" charset="0"/>
                <a:cs typeface="Times New Roman" pitchFamily="18" charset="0"/>
              </a:rPr>
              <a:t>. Boolean Model</a:t>
            </a:r>
            <a:endParaRPr lang="id-ID" dirty="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b</a:t>
            </a:r>
            <a:r>
              <a:rPr lang="en-US" dirty="0">
                <a:latin typeface="Times New Roman" pitchFamily="18" charset="0"/>
                <a:cs typeface="Times New Roman" pitchFamily="18" charset="0"/>
              </a:rPr>
              <a:t>. Vector Space Model</a:t>
            </a:r>
            <a:endParaRPr lang="id-ID" dirty="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c</a:t>
            </a:r>
            <a:r>
              <a:rPr lang="en-US" dirty="0">
                <a:latin typeface="Times New Roman" pitchFamily="18" charset="0"/>
                <a:cs typeface="Times New Roman" pitchFamily="18" charset="0"/>
              </a:rPr>
              <a:t>. Probabilistic Model</a:t>
            </a:r>
            <a:endParaRPr lang="id-ID" dirty="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d</a:t>
            </a:r>
            <a:r>
              <a:rPr lang="en-US" dirty="0">
                <a:latin typeface="Times New Roman" pitchFamily="18" charset="0"/>
                <a:cs typeface="Times New Roman" pitchFamily="18" charset="0"/>
              </a:rPr>
              <a:t>. Inference Network Model</a:t>
            </a:r>
            <a:endParaRPr lang="id-ID" dirty="0">
              <a:latin typeface="Times New Roman" pitchFamily="18" charset="0"/>
              <a:cs typeface="Times New Roman" pitchFamily="18" charset="0"/>
            </a:endParaRPr>
          </a:p>
          <a:p>
            <a:pPr>
              <a:buNone/>
            </a:pPr>
            <a:endParaRPr lang="id-ID" dirty="0"/>
          </a:p>
        </p:txBody>
      </p:sp>
    </p:spTree>
    <p:extLst>
      <p:ext uri="{BB962C8B-B14F-4D97-AF65-F5344CB8AC3E}">
        <p14:creationId xmlns:p14="http://schemas.microsoft.com/office/powerpoint/2010/main" xmlns="" val="313839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TEKNIK-TEKNIK INDEXING</a:t>
            </a:r>
            <a:endParaRPr lang="id-ID" dirty="0"/>
          </a:p>
        </p:txBody>
      </p:sp>
      <p:sp>
        <p:nvSpPr>
          <p:cNvPr id="3" name="Content Placeholder 2"/>
          <p:cNvSpPr>
            <a:spLocks noGrp="1"/>
          </p:cNvSpPr>
          <p:nvPr>
            <p:ph idx="1"/>
          </p:nvPr>
        </p:nvSpPr>
        <p:spPr/>
        <p:txBody>
          <a:bodyPr/>
          <a:lstStyle/>
          <a:p>
            <a:pPr algn="just">
              <a:buNone/>
            </a:pPr>
            <a:r>
              <a:rPr lang="en-US" dirty="0"/>
              <a:t>a</a:t>
            </a:r>
            <a:r>
              <a:rPr lang="en-US" dirty="0">
                <a:latin typeface="Times New Roman" pitchFamily="18" charset="0"/>
                <a:cs typeface="Times New Roman" pitchFamily="18" charset="0"/>
              </a:rPr>
              <a:t>. Signature File</a:t>
            </a:r>
            <a:endParaRPr lang="id-ID" dirty="0">
              <a:latin typeface="Times New Roman" pitchFamily="18" charset="0"/>
              <a:cs typeface="Times New Roman" pitchFamily="18" charset="0"/>
            </a:endParaRPr>
          </a:p>
          <a:p>
            <a:pPr algn="just">
              <a:buNone/>
            </a:pPr>
            <a:r>
              <a:rPr lang="id-ID"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Setiap</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dokumen</a:t>
            </a:r>
            <a:r>
              <a:rPr lang="en-US" dirty="0">
                <a:latin typeface="Times New Roman" pitchFamily="18" charset="0"/>
                <a:cs typeface="Times New Roman" pitchFamily="18" charset="0"/>
              </a:rPr>
              <a:t> di </a:t>
            </a:r>
            <a:r>
              <a:rPr lang="en-US" dirty="0" err="1">
                <a:latin typeface="Times New Roman" pitchFamily="18" charset="0"/>
                <a:cs typeface="Times New Roman" pitchFamily="18" charset="0"/>
              </a:rPr>
              <a:t>beri</a:t>
            </a:r>
            <a:r>
              <a:rPr lang="en-US" dirty="0">
                <a:latin typeface="Times New Roman" pitchFamily="18" charset="0"/>
                <a:cs typeface="Times New Roman" pitchFamily="18" charset="0"/>
              </a:rPr>
              <a:t> signature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hash.</a:t>
            </a:r>
            <a:endParaRPr lang="id-ID" dirty="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b</a:t>
            </a:r>
            <a:r>
              <a:rPr lang="en-US" dirty="0">
                <a:latin typeface="Times New Roman" pitchFamily="18" charset="0"/>
                <a:cs typeface="Times New Roman" pitchFamily="18" charset="0"/>
              </a:rPr>
              <a:t>. Inversion Indices</a:t>
            </a:r>
            <a:endParaRPr lang="id-ID" dirty="0">
              <a:latin typeface="Times New Roman" pitchFamily="18" charset="0"/>
              <a:cs typeface="Times New Roman" pitchFamily="18" charset="0"/>
            </a:endParaRPr>
          </a:p>
          <a:p>
            <a:pPr algn="just">
              <a:buNone/>
            </a:pPr>
            <a:r>
              <a:rPr lang="id-ID"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Setiap</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dokumen</a:t>
            </a:r>
            <a:r>
              <a:rPr lang="en-US" dirty="0">
                <a:latin typeface="Times New Roman" pitchFamily="18" charset="0"/>
                <a:cs typeface="Times New Roman" pitchFamily="18" charset="0"/>
              </a:rPr>
              <a:t> di </a:t>
            </a:r>
            <a:r>
              <a:rPr lang="en-US" dirty="0" err="1">
                <a:latin typeface="Times New Roman" pitchFamily="18" charset="0"/>
                <a:cs typeface="Times New Roman" pitchFamily="18" charset="0"/>
              </a:rPr>
              <a:t>representasikan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list </a:t>
            </a:r>
            <a:r>
              <a:rPr lang="en-US" dirty="0" smtClean="0">
                <a:latin typeface="Times New Roman" pitchFamily="18" charset="0"/>
                <a:cs typeface="Times New Roman" pitchFamily="18" charset="0"/>
              </a:rPr>
              <a:t>keyword</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xmlns="" val="1563196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Teknik-teknik</a:t>
            </a:r>
            <a:r>
              <a:rPr lang="en-US" dirty="0"/>
              <a:t> </a:t>
            </a:r>
            <a:r>
              <a:rPr lang="en-US" dirty="0" err="1" smtClean="0"/>
              <a:t>Pencarian</a:t>
            </a:r>
            <a:endParaRPr lang="id-ID" dirty="0"/>
          </a:p>
        </p:txBody>
      </p:sp>
      <p:sp>
        <p:nvSpPr>
          <p:cNvPr id="3" name="Content Placeholder 2"/>
          <p:cNvSpPr>
            <a:spLocks noGrp="1"/>
          </p:cNvSpPr>
          <p:nvPr>
            <p:ph idx="1"/>
          </p:nvPr>
        </p:nvSpPr>
        <p:spPr/>
        <p:txBody>
          <a:bodyPr/>
          <a:lstStyle/>
          <a:p>
            <a:pPr>
              <a:buNone/>
            </a:pPr>
            <a:r>
              <a:rPr lang="en-US" dirty="0"/>
              <a:t>a. Linear search </a:t>
            </a:r>
            <a:r>
              <a:rPr lang="en-US" dirty="0" err="1"/>
              <a:t>atau</a:t>
            </a:r>
            <a:r>
              <a:rPr lang="en-US" dirty="0"/>
              <a:t> </a:t>
            </a:r>
            <a:r>
              <a:rPr lang="en-US" dirty="0" err="1"/>
              <a:t>squential</a:t>
            </a:r>
            <a:r>
              <a:rPr lang="en-US" dirty="0"/>
              <a:t> </a:t>
            </a:r>
            <a:r>
              <a:rPr lang="en-US" dirty="0" smtClean="0"/>
              <a:t>search</a:t>
            </a:r>
            <a:endParaRPr lang="id-ID" dirty="0" smtClean="0"/>
          </a:p>
          <a:p>
            <a:pPr>
              <a:buNone/>
            </a:pPr>
            <a:r>
              <a:rPr lang="en-US" dirty="0"/>
              <a:t>b. Brute force search </a:t>
            </a:r>
            <a:endParaRPr lang="id-ID" dirty="0" smtClean="0"/>
          </a:p>
          <a:p>
            <a:pPr>
              <a:buNone/>
            </a:pPr>
            <a:r>
              <a:rPr lang="en-US" dirty="0"/>
              <a:t>c. Binary search </a:t>
            </a:r>
            <a:endParaRPr lang="id-ID" dirty="0"/>
          </a:p>
        </p:txBody>
      </p:sp>
    </p:spTree>
    <p:extLst>
      <p:ext uri="{BB962C8B-B14F-4D97-AF65-F5344CB8AC3E}">
        <p14:creationId xmlns:p14="http://schemas.microsoft.com/office/powerpoint/2010/main" xmlns="" val="2129342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Area </a:t>
            </a:r>
            <a:r>
              <a:rPr lang="en-US" dirty="0" err="1"/>
              <a:t>dari</a:t>
            </a:r>
            <a:r>
              <a:rPr lang="en-US" dirty="0"/>
              <a:t> </a:t>
            </a:r>
            <a:r>
              <a:rPr lang="en-US" dirty="0" err="1"/>
              <a:t>Temu</a:t>
            </a:r>
            <a:r>
              <a:rPr lang="en-US" dirty="0"/>
              <a:t> </a:t>
            </a:r>
            <a:r>
              <a:rPr lang="en-US" dirty="0" err="1"/>
              <a:t>Balik</a:t>
            </a:r>
            <a:r>
              <a:rPr lang="en-US" dirty="0"/>
              <a:t> </a:t>
            </a:r>
            <a:r>
              <a:rPr lang="en-US" dirty="0" err="1"/>
              <a:t>Informasi</a:t>
            </a:r>
            <a:endParaRPr lang="id-ID" dirty="0"/>
          </a:p>
        </p:txBody>
      </p:sp>
      <p:sp>
        <p:nvSpPr>
          <p:cNvPr id="3" name="Content Placeholder 2"/>
          <p:cNvSpPr>
            <a:spLocks noGrp="1"/>
          </p:cNvSpPr>
          <p:nvPr>
            <p:ph idx="1"/>
          </p:nvPr>
        </p:nvSpPr>
        <p:spPr/>
        <p:txBody>
          <a:bodyPr/>
          <a:lstStyle/>
          <a:p>
            <a:pPr algn="just">
              <a:buNone/>
            </a:pPr>
            <a:r>
              <a:rPr lang="en-US" dirty="0" smtClean="0"/>
              <a:t>a. </a:t>
            </a:r>
            <a:r>
              <a:rPr lang="en-US" dirty="0" err="1" smtClean="0">
                <a:latin typeface="Times New Roman" pitchFamily="18" charset="0"/>
                <a:cs typeface="Times New Roman" pitchFamily="18" charset="0"/>
              </a:rPr>
              <a:t>Perpustakaan</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Digital</a:t>
            </a:r>
            <a:r>
              <a:rPr lang="id-ID" dirty="0" smtClean="0">
                <a:latin typeface="Times New Roman" pitchFamily="18" charset="0"/>
                <a:cs typeface="Times New Roman" pitchFamily="18" charset="0"/>
              </a:rPr>
              <a:t> </a:t>
            </a:r>
            <a:endParaRPr lang="id-ID" dirty="0" smtClean="0">
              <a:latin typeface="Times New Roman" pitchFamily="18" charset="0"/>
              <a:cs typeface="Times New Roman" pitchFamily="18" charset="0"/>
            </a:endParaRPr>
          </a:p>
          <a:p>
            <a:pPr algn="just">
              <a:buNone/>
            </a:pPr>
            <a:r>
              <a:rPr lang="id-ID" dirty="0" smtClean="0">
                <a:latin typeface="Times New Roman" pitchFamily="18" charset="0"/>
                <a:cs typeface="Times New Roman" pitchFamily="18" charset="0"/>
              </a:rPr>
              <a:t>	m</a:t>
            </a:r>
            <a:r>
              <a:rPr lang="en-US" dirty="0" err="1" smtClean="0">
                <a:latin typeface="Times New Roman" pitchFamily="18" charset="0"/>
                <a:cs typeface="Times New Roman" pitchFamily="18" charset="0"/>
              </a:rPr>
              <a:t>isal</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 OPAC </a:t>
            </a:r>
            <a:endParaRPr lang="id-ID" dirty="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b</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Mesin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Pencari</a:t>
            </a:r>
            <a:r>
              <a:rPr lang="en-US" dirty="0">
                <a:latin typeface="Times New Roman" pitchFamily="18" charset="0"/>
                <a:cs typeface="Times New Roman" pitchFamily="18" charset="0"/>
              </a:rPr>
              <a:t> (Search </a:t>
            </a:r>
            <a:r>
              <a:rPr lang="en-US" dirty="0" smtClean="0">
                <a:latin typeface="Times New Roman" pitchFamily="18" charset="0"/>
                <a:cs typeface="Times New Roman" pitchFamily="18" charset="0"/>
              </a:rPr>
              <a:t>Engine)</a:t>
            </a:r>
            <a:r>
              <a:rPr lang="id-ID" dirty="0" smtClean="0">
                <a:latin typeface="Times New Roman" pitchFamily="18" charset="0"/>
                <a:cs typeface="Times New Roman" pitchFamily="18" charset="0"/>
              </a:rPr>
              <a:t> </a:t>
            </a:r>
            <a:endParaRPr lang="id-ID" dirty="0" smtClean="0">
              <a:latin typeface="Times New Roman" pitchFamily="18" charset="0"/>
              <a:cs typeface="Times New Roman" pitchFamily="18" charset="0"/>
            </a:endParaRPr>
          </a:p>
          <a:p>
            <a:pPr algn="just">
              <a:buNone/>
            </a:pPr>
            <a:r>
              <a:rPr lang="id-ID" dirty="0" smtClean="0">
                <a:latin typeface="Times New Roman" pitchFamily="18" charset="0"/>
                <a:cs typeface="Times New Roman" pitchFamily="18" charset="0"/>
              </a:rPr>
              <a:t> 	misal </a:t>
            </a:r>
            <a:r>
              <a:rPr lang="id-ID" dirty="0" smtClean="0">
                <a:latin typeface="Times New Roman" pitchFamily="18" charset="0"/>
                <a:cs typeface="Times New Roman" pitchFamily="18" charset="0"/>
              </a:rPr>
              <a:t>: Google</a:t>
            </a:r>
          </a:p>
          <a:p>
            <a:pPr algn="just">
              <a:buNone/>
            </a:pPr>
            <a:r>
              <a:rPr lang="en-US" dirty="0" smtClean="0">
                <a:latin typeface="Times New Roman" pitchFamily="18" charset="0"/>
                <a:cs typeface="Times New Roman" pitchFamily="18" charset="0"/>
              </a:rPr>
              <a:t>c</a:t>
            </a:r>
            <a:r>
              <a:rPr lang="en-US" dirty="0">
                <a:latin typeface="Times New Roman" pitchFamily="18" charset="0"/>
                <a:cs typeface="Times New Roman" pitchFamily="18" charset="0"/>
              </a:rPr>
              <a:t>. Media </a:t>
            </a:r>
            <a:r>
              <a:rPr lang="en-US" dirty="0" smtClean="0">
                <a:latin typeface="Times New Roman" pitchFamily="18" charset="0"/>
                <a:cs typeface="Times New Roman" pitchFamily="18" charset="0"/>
              </a:rPr>
              <a:t>Search</a:t>
            </a:r>
            <a:r>
              <a:rPr lang="id-ID" dirty="0" smtClean="0">
                <a:latin typeface="Times New Roman" pitchFamily="18" charset="0"/>
                <a:cs typeface="Times New Roman" pitchFamily="18" charset="0"/>
              </a:rPr>
              <a:t> </a:t>
            </a:r>
            <a:endParaRPr lang="id-ID" dirty="0" smtClean="0">
              <a:latin typeface="Times New Roman" pitchFamily="18" charset="0"/>
              <a:cs typeface="Times New Roman" pitchFamily="18" charset="0"/>
            </a:endParaRPr>
          </a:p>
          <a:p>
            <a:pPr algn="just">
              <a:buNone/>
            </a:pPr>
            <a:r>
              <a:rPr lang="id-ID" dirty="0" smtClean="0">
                <a:latin typeface="Times New Roman" pitchFamily="18" charset="0"/>
                <a:cs typeface="Times New Roman" pitchFamily="18" charset="0"/>
              </a:rPr>
              <a:t>	m</a:t>
            </a:r>
            <a:r>
              <a:rPr lang="en-US" dirty="0" err="1" smtClean="0">
                <a:latin typeface="Times New Roman" pitchFamily="18" charset="0"/>
                <a:cs typeface="Times New Roman" pitchFamily="18" charset="0"/>
              </a:rPr>
              <a:t>isal</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Sebuah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pencarian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gambar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dari</a:t>
            </a:r>
            <a:r>
              <a:rPr lang="en-US" dirty="0">
                <a:latin typeface="Times New Roman" pitchFamily="18" charset="0"/>
                <a:cs typeface="Times New Roman" pitchFamily="18" charset="0"/>
              </a:rPr>
              <a:t> database </a:t>
            </a:r>
            <a:r>
              <a:rPr lang="en-US" dirty="0" err="1">
                <a:latin typeface="Times New Roman" pitchFamily="18" charset="0"/>
                <a:cs typeface="Times New Roman" pitchFamily="18" charset="0"/>
              </a:rPr>
              <a:t>gambar</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sangat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besar</a:t>
            </a:r>
            <a:r>
              <a:rPr lang="en-US" dirty="0">
                <a:latin typeface="Times New Roman" pitchFamily="18" charset="0"/>
                <a:cs typeface="Times New Roman" pitchFamily="18" charset="0"/>
              </a:rPr>
              <a:t>.</a:t>
            </a:r>
            <a:endParaRPr lang="id-ID" dirty="0">
              <a:latin typeface="Times New Roman" pitchFamily="18" charset="0"/>
              <a:cs typeface="Times New Roman" pitchFamily="18" charset="0"/>
            </a:endParaRPr>
          </a:p>
          <a:p>
            <a:endParaRPr lang="id-ID" dirty="0"/>
          </a:p>
        </p:txBody>
      </p:sp>
    </p:spTree>
    <p:extLst>
      <p:ext uri="{BB962C8B-B14F-4D97-AF65-F5344CB8AC3E}">
        <p14:creationId xmlns:p14="http://schemas.microsoft.com/office/powerpoint/2010/main" xmlns="" val="2299735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1500174"/>
            <a:ext cx="8686800" cy="838200"/>
          </a:xfrm>
        </p:spPr>
        <p:txBody>
          <a:bodyPr/>
          <a:lstStyle/>
          <a:p>
            <a:r>
              <a:rPr lang="en-US" b="1" i="1" dirty="0" err="1"/>
              <a:t>Keterbatasan</a:t>
            </a:r>
            <a:r>
              <a:rPr lang="en-US" b="1" i="1" dirty="0"/>
              <a:t> </a:t>
            </a:r>
            <a:r>
              <a:rPr lang="en-US" b="1" i="1" dirty="0" err="1"/>
              <a:t>Penelitian</a:t>
            </a:r>
            <a:endParaRPr lang="id-ID" dirty="0"/>
          </a:p>
        </p:txBody>
      </p:sp>
      <p:sp>
        <p:nvSpPr>
          <p:cNvPr id="3" name="Content Placeholder 2"/>
          <p:cNvSpPr>
            <a:spLocks noGrp="1"/>
          </p:cNvSpPr>
          <p:nvPr>
            <p:ph idx="1"/>
          </p:nvPr>
        </p:nvSpPr>
        <p:spPr>
          <a:xfrm>
            <a:off x="285720" y="3000372"/>
            <a:ext cx="8686800" cy="2446342"/>
          </a:xfrm>
        </p:spPr>
        <p:txBody>
          <a:bodyPr/>
          <a:lstStyle/>
          <a:p>
            <a:pPr>
              <a:buNone/>
            </a:pPr>
            <a:r>
              <a:rPr lang="id-ID" dirty="0" smtClean="0"/>
              <a:t>	Hanya </a:t>
            </a:r>
            <a:r>
              <a:rPr lang="id-ID" dirty="0"/>
              <a:t>mereview Pengetahuan dasar tentang Temu Balik Informasi</a:t>
            </a:r>
          </a:p>
        </p:txBody>
      </p:sp>
    </p:spTree>
    <p:extLst>
      <p:ext uri="{BB962C8B-B14F-4D97-AF65-F5344CB8AC3E}">
        <p14:creationId xmlns:p14="http://schemas.microsoft.com/office/powerpoint/2010/main" xmlns="" val="200950991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26</TotalTime>
  <Words>104</Words>
  <Application>Microsoft Office PowerPoint</Application>
  <PresentationFormat>On-screen Show (4:3)</PresentationFormat>
  <Paragraphs>36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Trek</vt:lpstr>
      <vt:lpstr> Anggota Kelompok 1. Ikhsan Fauji    14.11.0010 2. Irna Oktaviasari   14.11.0018 3. Erip Marliana   14.11.0019 4. Egi Firmansyah   14.11.0045 5. Aditia Fabiola Anggraheni  14.11.0117 6. Aditiya Pratama   14.11.0145 7. Ni’am Habibiy Sahid (Ketua) 14.11.0185 8. Moushawi Almahi    (Angkatan 12) </vt:lpstr>
      <vt:lpstr>Jurnal International</vt:lpstr>
      <vt:lpstr>Masalah &amp; Tujuan Penelitian</vt:lpstr>
      <vt:lpstr>Metodologi Penelitian</vt:lpstr>
      <vt:lpstr>MODEL-MODEL TBI </vt:lpstr>
      <vt:lpstr>TEKNIK-TEKNIK INDEXING</vt:lpstr>
      <vt:lpstr>Teknik-teknik Pencarian</vt:lpstr>
      <vt:lpstr>Area dari Temu Balik Informasi</vt:lpstr>
      <vt:lpstr>Keterbatasan Penelitian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Egi</dc:creator>
  <cp:lastModifiedBy>admin</cp:lastModifiedBy>
  <cp:revision>8</cp:revision>
  <dcterms:created xsi:type="dcterms:W3CDTF">2017-05-22T09:46:45Z</dcterms:created>
  <dcterms:modified xsi:type="dcterms:W3CDTF">2017-05-22T10:26:47Z</dcterms:modified>
</cp:coreProperties>
</file>