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68" r:id="rId3"/>
    <p:sldId id="257" r:id="rId4"/>
    <p:sldId id="258" r:id="rId5"/>
    <p:sldId id="265" r:id="rId6"/>
    <p:sldId id="266" r:id="rId7"/>
    <p:sldId id="267" r:id="rId8"/>
    <p:sldId id="259" r:id="rId9"/>
    <p:sldId id="263" r:id="rId10"/>
    <p:sldId id="264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26C92-30FD-428C-B8AE-2D62D8C2E9B2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57E66-47A4-477D-8556-1DCA28F0E175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7E515E4-5858-4F0F-8D47-1F0129533F55}" type="datetimeFigureOut">
              <a:rPr lang="id-ID" smtClean="0"/>
              <a:pPr/>
              <a:t>22/05/2017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A88FBCB-9F85-486A-A39E-531C796950A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indonesia/topik/dwi%20bahas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8143932" cy="1928826"/>
          </a:xfrm>
        </p:spPr>
        <p:txBody>
          <a:bodyPr>
            <a:normAutofit/>
          </a:bodyPr>
          <a:lstStyle/>
          <a:p>
            <a:pPr algn="just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RANCANG BANGUN APLIKASI INFORMATION RETRIEVAL UNTUK MENGKOLEKSI DATA PARALEL KORPUS TEKS BAHASA INGGRIS – BAHASA INDONESIA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3143248"/>
            <a:ext cx="6572264" cy="3214710"/>
          </a:xfrm>
        </p:spPr>
        <p:txBody>
          <a:bodyPr>
            <a:normAutofit fontScale="92500" lnSpcReduction="20000"/>
          </a:bodyPr>
          <a:lstStyle/>
          <a:p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Anggota Kelompok</a:t>
            </a:r>
          </a:p>
          <a:p>
            <a:pPr marL="514350" indent="-51435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Ikhsan Fauji			14.11.0010</a:t>
            </a:r>
          </a:p>
          <a:p>
            <a:pPr marL="514350" indent="-51435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Irna Oktaviasari			14.11.0018</a:t>
            </a:r>
          </a:p>
          <a:p>
            <a:pPr marL="514350" indent="-51435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Erip Marliana			14.11.0019</a:t>
            </a:r>
          </a:p>
          <a:p>
            <a:pPr marL="514350" indent="-51435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Egi Firmansyah			14.11.0045</a:t>
            </a:r>
          </a:p>
          <a:p>
            <a:pPr marL="514350" indent="-51435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Aditia Fabiola Anggraheni		14.11.0117</a:t>
            </a:r>
          </a:p>
          <a:p>
            <a:pPr marL="514350" indent="-51435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Aditiya Pratama			14.11.0145</a:t>
            </a:r>
          </a:p>
          <a:p>
            <a:pPr marL="514350" indent="-51435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Ni’am Habibiy Sahid (Ketua)	14.11.0185</a:t>
            </a:r>
          </a:p>
          <a:p>
            <a:pPr marL="514350" indent="-514350">
              <a:buAutoNum type="arabicPeriod"/>
            </a:pP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Moushawi Almahi	 		(Angkatan 12)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785926"/>
            <a:ext cx="7467600" cy="774720"/>
          </a:xfrm>
        </p:spPr>
        <p:txBody>
          <a:bodyPr>
            <a:normAutofit/>
          </a:bodyPr>
          <a:lstStyle/>
          <a:p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Keterbatasan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071810"/>
            <a:ext cx="7467600" cy="218599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d-ID" dirty="0" smtClean="0"/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keterbatasan penelitian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crawling,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pemberian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inisial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Inggris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Indonesia.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Penulis dan Journal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Edy</a:t>
            </a:r>
            <a:r>
              <a:rPr lang="en-US" dirty="0" smtClean="0"/>
              <a:t> </a:t>
            </a:r>
            <a:r>
              <a:rPr lang="en-US" dirty="0" err="1" smtClean="0"/>
              <a:t>Septiandri</a:t>
            </a:r>
            <a:r>
              <a:rPr lang="id-ID" dirty="0" smtClean="0"/>
              <a:t>,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(</a:t>
            </a:r>
            <a:r>
              <a:rPr lang="en-US" dirty="0" err="1" smtClean="0"/>
              <a:t>JustIN</a:t>
            </a:r>
            <a:r>
              <a:rPr lang="en-US" dirty="0" smtClean="0"/>
              <a:t>) </a:t>
            </a:r>
            <a:r>
              <a:rPr lang="en-US" dirty="0" err="1" smtClean="0"/>
              <a:t>vol</a:t>
            </a:r>
            <a:r>
              <a:rPr lang="en-US" dirty="0" smtClean="0"/>
              <a:t> 2, No 1 (2015).</a:t>
            </a:r>
            <a:endParaRPr lang="id-ID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500174"/>
            <a:ext cx="7467600" cy="703282"/>
          </a:xfrm>
        </p:spPr>
        <p:txBody>
          <a:bodyPr>
            <a:normAutofit/>
          </a:bodyPr>
          <a:lstStyle/>
          <a:p>
            <a:r>
              <a:rPr lang="fi-FI" sz="3200" b="1" i="1" dirty="0" smtClean="0">
                <a:latin typeface="Times New Roman" pitchFamily="18" charset="0"/>
                <a:cs typeface="Times New Roman" pitchFamily="18" charset="0"/>
              </a:rPr>
              <a:t>Masalah Penelitian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571744"/>
            <a:ext cx="7467600" cy="232886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paralel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manual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lama,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terbatas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736"/>
            <a:ext cx="7467600" cy="774720"/>
          </a:xfrm>
        </p:spPr>
        <p:txBody>
          <a:bodyPr>
            <a:normAutofit/>
          </a:bodyPr>
          <a:lstStyle/>
          <a:p>
            <a:r>
              <a:rPr lang="fi-FI" sz="3200" b="1" i="1" dirty="0" smtClean="0">
                <a:latin typeface="Times New Roman" pitchFamily="18" charset="0"/>
                <a:cs typeface="Times New Roman" pitchFamily="18" charset="0"/>
              </a:rPr>
              <a:t>Tujuan Penelitian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357430"/>
            <a:ext cx="7467600" cy="197167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id-ID" dirty="0" smtClean="0"/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elakukan analisis, perancangan dan pembuatan aplikasi yang difokuskan untuk menghasilkan paralel korpus dengan menggunakan metode information retrieval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24918" cy="900098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Metode penelitian : Merancang sistem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id-ID" dirty="0" err="1" smtClean="0"/>
              <a:t>M</a:t>
            </a:r>
            <a:r>
              <a:rPr lang="en-US" dirty="0" err="1" smtClean="0"/>
              <a:t>erancangan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571744"/>
            <a:ext cx="5440599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85794"/>
            <a:ext cx="8686800" cy="529433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id-ID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erancangan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Diagram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Konteks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Diagram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konteks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bakik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mengkoleksi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paralel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Inggris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endParaRPr lang="id-ID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429000"/>
            <a:ext cx="5429288" cy="2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id-ID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erancangan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Diagram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Konteks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Diagram overview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penjelasan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urutan-urutan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diagram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konteks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541025"/>
            <a:ext cx="5072098" cy="381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mengumpulkan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artikel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crawling website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situs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BBC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alamat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URL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http://www.bbc.co.uk/indonesia/topik/dwi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bahasa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endParaRPr lang="id-ID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tokenisasi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parsing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menghilang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relevan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memisahkan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Inggris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Inggris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Indonesia.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paralel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Inggris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sebanyak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1541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menambah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perbendaharaan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paralel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Inggris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27.326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28.867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paralel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Information Retrieval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jauh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dibanding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paralel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manual.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51</TotalTime>
  <Words>127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 RANCANG BANGUN APLIKASI INFORMATION RETRIEVAL UNTUK MENGKOLEKSI DATA PARALEL KORPUS TEKS BAHASA INGGRIS – BAHASA INDONESIA </vt:lpstr>
      <vt:lpstr>Penulis dan Journal</vt:lpstr>
      <vt:lpstr>Masalah Penelitian</vt:lpstr>
      <vt:lpstr>Tujuan Penelitian</vt:lpstr>
      <vt:lpstr>Metode penelitian : Merancang sistem</vt:lpstr>
      <vt:lpstr>Slide 6</vt:lpstr>
      <vt:lpstr>Slide 7</vt:lpstr>
      <vt:lpstr>Hasil Penelitian</vt:lpstr>
      <vt:lpstr>Slide 9</vt:lpstr>
      <vt:lpstr>Keterbatasan Penelitian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jurenal nasional sistem temu balik infonmasi  RANCANG BANGUN APLIKASI INFORMATION RETRIEVAL UNTUK MENGKOLEKSI DATA PARALEL KORPUS TEKS BAHASA INGGRIS – BAHASA INDONESIA</dc:title>
  <dc:creator>admin</dc:creator>
  <cp:lastModifiedBy>admin</cp:lastModifiedBy>
  <cp:revision>10</cp:revision>
  <dcterms:created xsi:type="dcterms:W3CDTF">2017-05-22T09:33:57Z</dcterms:created>
  <dcterms:modified xsi:type="dcterms:W3CDTF">2017-05-22T10:27:14Z</dcterms:modified>
</cp:coreProperties>
</file>