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1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5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6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0636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72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9214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70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97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7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3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3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56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40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0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4392E-E922-420D-B791-D690D1DBA79E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363DC-C038-42EC-AEEA-3E9504995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1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148377" cy="1284063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EFEKTIFITAS SELEKSI FITUR DALAM SISTEM TEMU-KEMBALI INFORMASI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2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EVALUASI KINERJA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temu-kembali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mengacu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parameter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Keterangan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terambil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koleksi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terambil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508" y="2466167"/>
            <a:ext cx="4726580" cy="142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PERHITUNGAN 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MICROAVERAGING 1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kueri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didapatkan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C-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dijumlahkan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table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448706"/>
              </p:ext>
            </p:extLst>
          </p:nvPr>
        </p:nvGraphicFramePr>
        <p:xfrm>
          <a:off x="1146003" y="2541721"/>
          <a:ext cx="8128000" cy="2402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400373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Kueri</a:t>
                      </a:r>
                      <a:endParaRPr lang="en-US" sz="20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037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037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037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037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q125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a125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b125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c125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037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TB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8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PERHITUNGAN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MICROAVERAGING 1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didapatkan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recall, precision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F-Measure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microaveraging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125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kueri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diujicobakan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</a:t>
            </a:r>
            <a:r>
              <a:rPr lang="en-US" sz="24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4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terambil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terambil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kueri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ke-i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850" y="2297383"/>
            <a:ext cx="4626368" cy="2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49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EVALUASI KINERJA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temu-kembali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mengacu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parameter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Keterangan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terambil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koleksi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terambil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508" y="2466167"/>
            <a:ext cx="4726580" cy="142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16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 1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Membuang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Membuang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term-term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Membuang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term-term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term-term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635" y="3969825"/>
            <a:ext cx="5487421" cy="207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63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 2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term-term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term-term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484" y="1735728"/>
            <a:ext cx="5192139" cy="20303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020" y="4307882"/>
            <a:ext cx="5100603" cy="198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2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 3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recall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menurun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precision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dipastikan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F-Measure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menurun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 term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Hal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recall, precision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F-Measure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pemotongan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index-term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501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Feature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temu-kembali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optimisasi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efektifitas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temu-kembali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walaupun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pemotongan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Dari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disimpulkan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pemotongan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lain.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kumpulan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mengandung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pemotongan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mengandung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pemotongan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3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40962"/>
            <a:ext cx="7766936" cy="2107769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ANGGOTA KELOMPOK :</a:t>
            </a:r>
            <a:b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3918" y="1332855"/>
            <a:ext cx="9113003" cy="3814878"/>
          </a:xfrm>
        </p:spPr>
        <p:txBody>
          <a:bodyPr>
            <a:noAutofit/>
          </a:bodyPr>
          <a:lstStyle/>
          <a:p>
            <a:pPr lvl="0" algn="l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M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Agus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Wibowo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14.11.0005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Roy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Yanuandika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14.11.0008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Vania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Murbarani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14.11.0009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Yuda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Firmansyah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14.11.0011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Ganang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Pragoya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14.11.0012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Satria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Budiman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14.11.0015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Irawan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14.11.0020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27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40963"/>
            <a:ext cx="7766936" cy="697424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ABSTRAK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3918" y="1332855"/>
            <a:ext cx="9113003" cy="3814878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Paper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mendeskripsikan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feature selection (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Information Retrieval System (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temu-kembali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index-term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sebanyak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5%, 10%, 15%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index-term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lain.</a:t>
            </a:r>
          </a:p>
        </p:txBody>
      </p:sp>
    </p:spTree>
    <p:extLst>
      <p:ext uri="{BB962C8B-B14F-4D97-AF65-F5344CB8AC3E}">
        <p14:creationId xmlns:p14="http://schemas.microsoft.com/office/powerpoint/2010/main" val="28769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40963"/>
            <a:ext cx="7766936" cy="697424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PENDAHULAN 1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3918" y="1332855"/>
            <a:ext cx="9113003" cy="3814878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bergantung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sejauh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merepresentasikan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terambil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membedakan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3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40963"/>
            <a:ext cx="7766936" cy="697424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PENDAHULAN 2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3918" y="1332855"/>
            <a:ext cx="9113003" cy="3814878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layak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 index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kata lain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membuang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mengeliminasi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merepresentasikan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diantaranya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dihilangkan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Kata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sambung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sambung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4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876" y="604435"/>
            <a:ext cx="8158125" cy="650930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PENGINDEKSAN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SELEKSI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 1 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438" y="1503336"/>
            <a:ext cx="9113003" cy="429303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terutama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menghadapi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khususnya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berbasis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artikel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skripsi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tesis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temu-kembali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mengolah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berbasis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dokumen-dokumen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query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pemakai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52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PENGINDEKSAN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SELEKSI FITUR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5"/>
            <a:ext cx="9113003" cy="4293030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Hal-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temu-kembali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diantaranya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Mengolah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record-record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mewakili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permintaan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(information request / query)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permintaan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pemakai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30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PENGINDEKSAN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SELEKSI FITUR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Pengindeksan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manual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otomatis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manual,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indexer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bertugas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memlilih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 term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merepresentasikan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pengindeksan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otomatis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 index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otomatis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komputer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istilah-istilah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berpotensi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mempercepat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paling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711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64" y="340963"/>
            <a:ext cx="8034139" cy="650930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SISTEM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423" y="1239864"/>
            <a:ext cx="9113003" cy="5052447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dikembangkan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vector space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bobot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rumusan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Keterangan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bobot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tfik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frekeunsi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kumpulan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mengandung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kemunculan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terbesar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kemunculan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terkecil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fitur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5%,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2,5%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terbesar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2,5%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terkecil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219" y="2123914"/>
            <a:ext cx="3354740" cy="138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18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</TotalTime>
  <Words>302</Words>
  <Application>Microsoft Office PowerPoint</Application>
  <PresentationFormat>Widescreen</PresentationFormat>
  <Paragraphs>108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Facet</vt:lpstr>
      <vt:lpstr>EFEKTIFITAS SELEKSI FITUR DALAM SISTEM TEMU-KEMBALI INFORMASI</vt:lpstr>
      <vt:lpstr>   ANGGOTA KELOMPOK :  </vt:lpstr>
      <vt:lpstr>ABSTRAK</vt:lpstr>
      <vt:lpstr>PENDAHULAN 1</vt:lpstr>
      <vt:lpstr>PENDAHULAN 2</vt:lpstr>
      <vt:lpstr>PENGINDEKSAN DAN SELEKSI FITUR 1 </vt:lpstr>
      <vt:lpstr>PENGINDEKSAN DAN SELEKSI FITUR 2</vt:lpstr>
      <vt:lpstr>PENGINDEKSAN DAN SELEKSI FITUR 3</vt:lpstr>
      <vt:lpstr>KARAKTERISTIK SISTEM </vt:lpstr>
      <vt:lpstr>EVALUASI KINERJA</vt:lpstr>
      <vt:lpstr>PERHITUNGAN MICROAVERAGING 1</vt:lpstr>
      <vt:lpstr>PERHITUNGAN MICROAVERAGING 1</vt:lpstr>
      <vt:lpstr>EVALUASI KINERJA</vt:lpstr>
      <vt:lpstr>PEMBAHASAN 1</vt:lpstr>
      <vt:lpstr>PEMBAHASAN 2</vt:lpstr>
      <vt:lpstr>PEMBAHASAN 3</vt:lpstr>
      <vt:lpstr>KESIMPULAN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EFEKTIFITAS SELEKSI FITUR DALAM SISTEM TEMU-KEMBALI INFORMASI</dc:title>
  <dc:creator>Ganang</dc:creator>
  <cp:lastModifiedBy>Ganang</cp:lastModifiedBy>
  <cp:revision>18</cp:revision>
  <dcterms:created xsi:type="dcterms:W3CDTF">2017-05-20T12:52:06Z</dcterms:created>
  <dcterms:modified xsi:type="dcterms:W3CDTF">2017-05-20T14:28:29Z</dcterms:modified>
</cp:coreProperties>
</file>