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TEMU BALIK 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ANGGOTA KELOMPOK</a:t>
            </a:r>
          </a:p>
          <a:p>
            <a:r>
              <a:rPr lang="en-US" dirty="0" smtClean="0"/>
              <a:t>BAYU ANDRIANTO			21</a:t>
            </a:r>
          </a:p>
          <a:p>
            <a:r>
              <a:rPr lang="en-US" dirty="0" smtClean="0"/>
              <a:t>SYAIFUL HIDAYAT			25</a:t>
            </a:r>
          </a:p>
          <a:p>
            <a:r>
              <a:rPr lang="en-US" dirty="0" smtClean="0"/>
              <a:t>M. FAIZ NOERIS				27</a:t>
            </a:r>
          </a:p>
          <a:p>
            <a:r>
              <a:rPr lang="en-US" dirty="0" smtClean="0"/>
              <a:t>RIFDHOTUL ALFIANSYAH	33</a:t>
            </a:r>
          </a:p>
          <a:p>
            <a:r>
              <a:rPr lang="en-US" dirty="0" smtClean="0"/>
              <a:t>MASKUR ALASAD			35</a:t>
            </a:r>
          </a:p>
          <a:p>
            <a:r>
              <a:rPr lang="en-US" dirty="0" smtClean="0"/>
              <a:t>YOGI HENDRA GUNAWAN	32</a:t>
            </a:r>
          </a:p>
          <a:p>
            <a:r>
              <a:rPr lang="en-US" dirty="0" smtClean="0"/>
              <a:t>YOUSUA SANDI GARSA		34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menggoda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di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. </a:t>
            </a:r>
            <a:r>
              <a:rPr lang="en-US" dirty="0" err="1"/>
              <a:t>Ulasan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rute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IR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02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History of Information Retrieval Research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Mark Sanderson</a:t>
            </a:r>
            <a:r>
              <a:rPr lang="en-US" dirty="0"/>
              <a:t>: School of Computer Science and Information Technology, RMIT University, GPO Box 2476, Melbourne 3001 Victoria, Australia. mark.sanderson@rmit.edu.au; +61 3 992 59675 </a:t>
            </a:r>
          </a:p>
          <a:p>
            <a:r>
              <a:rPr lang="en-US" b="1" dirty="0"/>
              <a:t>W. Bruce Croft</a:t>
            </a:r>
            <a:r>
              <a:rPr lang="en-US" dirty="0"/>
              <a:t>: Department of Computer Science, 140 Governors Drive, Box 9264, University of Massachusetts, Amherst, MA 01003-9264, USA. croft@cs.umass.edu; +1 413 545-0463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80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Makalah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elektro-mekanis</a:t>
            </a:r>
            <a:r>
              <a:rPr lang="en-US" dirty="0"/>
              <a:t>,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adopsi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item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 </a:t>
            </a:r>
            <a:r>
              <a:rPr lang="en-US" dirty="0" err="1"/>
              <a:t>Kemajuan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1950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proses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Pra-sejarah - alat mekanik dan elektro-mekanik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konvensional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kepustakawanan</a:t>
            </a:r>
            <a:r>
              <a:rPr lang="en-US" dirty="0"/>
              <a:t>. </a:t>
            </a:r>
            <a:r>
              <a:rPr lang="en-US" dirty="0" err="1"/>
              <a:t>Umumnya</a:t>
            </a:r>
            <a:r>
              <a:rPr lang="en-US" dirty="0"/>
              <a:t>, </a:t>
            </a:r>
            <a:r>
              <a:rPr lang="en-US" dirty="0" err="1"/>
              <a:t>barang-barang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yang </a:t>
            </a:r>
            <a:r>
              <a:rPr lang="en-US" dirty="0" err="1"/>
              <a:t>diindeks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 smtClean="0"/>
              <a:t>katalogisasi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Eliot </a:t>
            </a:r>
            <a:r>
              <a:rPr lang="en-US" dirty="0" err="1"/>
              <a:t>dan</a:t>
            </a:r>
            <a:r>
              <a:rPr lang="en-US" dirty="0"/>
              <a:t> Rose </a:t>
            </a:r>
            <a:r>
              <a:rPr lang="en-US" dirty="0" err="1"/>
              <a:t>mengklaim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ribuan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: </a:t>
            </a:r>
            <a:r>
              <a:rPr lang="en-US" dirty="0" err="1"/>
              <a:t>menyatakan</a:t>
            </a:r>
            <a:r>
              <a:rPr lang="en-US" dirty="0"/>
              <a:t> Callimachus, 3 </a:t>
            </a:r>
            <a:r>
              <a:rPr lang="en-US" dirty="0" err="1"/>
              <a:t>rd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SM </a:t>
            </a:r>
            <a:r>
              <a:rPr lang="en-US" dirty="0" err="1"/>
              <a:t>penyair</a:t>
            </a:r>
            <a:r>
              <a:rPr lang="en-US" dirty="0"/>
              <a:t> </a:t>
            </a:r>
            <a:r>
              <a:rPr lang="en-US" dirty="0" err="1"/>
              <a:t>Yunani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orang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/>
              <a:t>paten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1918 [3],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katalog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lubang</a:t>
            </a:r>
            <a:r>
              <a:rPr lang="en-US" dirty="0"/>
              <a:t>,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, yang </a:t>
            </a:r>
            <a:r>
              <a:rPr lang="en-US" dirty="0" err="1"/>
              <a:t>selaras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lampu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, </a:t>
            </a:r>
            <a:r>
              <a:rPr lang="en-US" dirty="0" err="1"/>
              <a:t>pertandingan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38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IR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 err="1"/>
              <a:t>Holmstrom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“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Univac ”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Royal Society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1948. </a:t>
            </a:r>
            <a:r>
              <a:rPr lang="en-US" dirty="0" err="1" smtClean="0"/>
              <a:t>Holmstrom</a:t>
            </a:r>
            <a:r>
              <a:rPr lang="en-US" dirty="0" smtClean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“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 smtClean="0"/>
              <a:t>Univac”Mampu</a:t>
            </a:r>
            <a:r>
              <a:rPr lang="en-US" dirty="0" smtClean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 smtClean="0"/>
              <a:t>subjek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pita </a:t>
            </a:r>
            <a:r>
              <a:rPr lang="en-US" dirty="0" err="1"/>
              <a:t>baja</a:t>
            </a:r>
            <a:r>
              <a:rPr lang="en-US" dirty="0"/>
              <a:t> </a:t>
            </a:r>
            <a:r>
              <a:rPr lang="en-US" dirty="0" err="1"/>
              <a:t>magnetik</a:t>
            </a:r>
            <a:r>
              <a:rPr lang="en-US" dirty="0"/>
              <a:t> [12]. </a:t>
            </a:r>
            <a:r>
              <a:rPr lang="en-US" dirty="0" err="1"/>
              <a:t>Holmstrom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“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120 kata per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smtClean="0"/>
              <a:t>”. </a:t>
            </a:r>
            <a:r>
              <a:rPr lang="en-US" dirty="0" err="1" smtClean="0"/>
              <a:t>Tampaknya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Kemudian</a:t>
            </a:r>
            <a:r>
              <a:rPr lang="en-US" dirty="0" smtClean="0"/>
              <a:t> Indexing </a:t>
            </a:r>
            <a:r>
              <a:rPr lang="en-US" dirty="0"/>
              <a:t>-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kata </a:t>
            </a:r>
          </a:p>
        </p:txBody>
      </p:sp>
    </p:spTree>
    <p:extLst>
      <p:ext uri="{BB962C8B-B14F-4D97-AF65-F5344CB8AC3E}">
        <p14:creationId xmlns:p14="http://schemas.microsoft.com/office/powerpoint/2010/main" val="14036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1960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IR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diperiksa</a:t>
            </a:r>
            <a:r>
              <a:rPr lang="en-US" dirty="0"/>
              <a:t> di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pengelompokan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yang </a:t>
            </a:r>
            <a:r>
              <a:rPr lang="en-US" dirty="0" err="1"/>
              <a:t>serupa</a:t>
            </a:r>
            <a:r>
              <a:rPr lang="en-US" dirty="0"/>
              <a:t>;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semantik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cocok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query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query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leksikal</a:t>
            </a:r>
            <a:r>
              <a:rPr lang="en-US" dirty="0"/>
              <a:t> (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batang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kata-kata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Salton </a:t>
            </a:r>
            <a:r>
              <a:rPr lang="en-US" dirty="0" smtClean="0"/>
              <a:t>[24</a:t>
            </a:r>
            <a:r>
              <a:rPr lang="en-US" dirty="0"/>
              <a:t>], proses </a:t>
            </a:r>
            <a:r>
              <a:rPr lang="en-US" dirty="0" err="1"/>
              <a:t>dari</a:t>
            </a:r>
            <a:r>
              <a:rPr lang="en-US" dirty="0"/>
              <a:t> 1964 </a:t>
            </a:r>
            <a:r>
              <a:rPr lang="en-US" dirty="0" err="1"/>
              <a:t>konferensi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Association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Mekanik</a:t>
            </a:r>
            <a:r>
              <a:rPr lang="en-US" dirty="0"/>
              <a:t> [26],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Van </a:t>
            </a:r>
            <a:r>
              <a:rPr lang="en-US" dirty="0" err="1"/>
              <a:t>Rijsbergen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[27].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08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1970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IR </a:t>
            </a:r>
            <a:r>
              <a:rPr lang="en-US" dirty="0" err="1"/>
              <a:t>pemodelan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Maron</a:t>
            </a:r>
            <a:r>
              <a:rPr lang="en-US" dirty="0"/>
              <a:t>, </a:t>
            </a:r>
            <a:r>
              <a:rPr lang="en-US" dirty="0" err="1"/>
              <a:t>Kuhns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Ray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. Robertson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[34], yang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optimal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probabilistik</a:t>
            </a:r>
            <a:r>
              <a:rPr lang="en-US" dirty="0"/>
              <a:t>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.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Robertson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Spärck</a:t>
            </a:r>
            <a:r>
              <a:rPr lang="en-US" dirty="0"/>
              <a:t> Jones [35]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derivasi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model </a:t>
            </a:r>
            <a:r>
              <a:rPr lang="en-US" dirty="0" err="1"/>
              <a:t>probabilistik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Van </a:t>
            </a:r>
            <a:r>
              <a:rPr lang="en-US" dirty="0" err="1"/>
              <a:t>Rijsbergen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[27] </a:t>
            </a:r>
            <a:r>
              <a:rPr lang="en-US" dirty="0" err="1"/>
              <a:t>dirangsang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modeling. Van </a:t>
            </a:r>
            <a:r>
              <a:rPr lang="en-US" dirty="0" err="1"/>
              <a:t>Rijsbergen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model </a:t>
            </a:r>
            <a:r>
              <a:rPr lang="en-US" dirty="0" err="1"/>
              <a:t>probabilistik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kata-kata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lain,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yang </a:t>
            </a:r>
            <a:r>
              <a:rPr lang="en-US" dirty="0" err="1"/>
              <a:t>agak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realistis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9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1980 - </a:t>
            </a:r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TREC</a:t>
            </a:r>
          </a:p>
          <a:p>
            <a:pPr marL="0" indent="0">
              <a:buNone/>
            </a:pPr>
            <a:r>
              <a:rPr lang="en-US" dirty="0" smtClean="0"/>
              <a:t>Donna </a:t>
            </a:r>
            <a:r>
              <a:rPr lang="en-US" dirty="0"/>
              <a:t>Harman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rekan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TREC (Text Retrieval Conference),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berkolaborasi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kali </a:t>
            </a:r>
            <a:r>
              <a:rPr lang="en-US" dirty="0" err="1"/>
              <a:t>lipat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/>
              <a:t>sebelum</a:t>
            </a:r>
            <a:r>
              <a:rPr lang="en-US" dirty="0"/>
              <a:t> [39]. 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dikukuhkan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pencari</a:t>
            </a:r>
            <a:r>
              <a:rPr lang="en-US" dirty="0"/>
              <a:t> web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di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smtClean="0"/>
              <a:t>1990-an.</a:t>
            </a:r>
          </a:p>
          <a:p>
            <a:pPr marL="0" indent="0">
              <a:buNone/>
            </a:pPr>
            <a:r>
              <a:rPr lang="en-US" dirty="0" smtClean="0"/>
              <a:t>RANK</a:t>
            </a:r>
          </a:p>
          <a:p>
            <a:pPr marL="0" indent="0">
              <a:buNone/>
            </a:pP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pencari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manual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disetel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. </a:t>
            </a:r>
            <a:r>
              <a:rPr lang="en-US" dirty="0" err="1"/>
              <a:t>Fuhr</a:t>
            </a:r>
            <a:r>
              <a:rPr lang="en-US" dirty="0"/>
              <a:t> [40]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set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relevansi</a:t>
            </a:r>
            <a:r>
              <a:rPr lang="en-US" dirty="0"/>
              <a:t> </a:t>
            </a:r>
            <a:r>
              <a:rPr lang="en-US" dirty="0" err="1"/>
              <a:t>Rocchio</a:t>
            </a:r>
            <a:r>
              <a:rPr lang="en-US" dirty="0"/>
              <a:t> </a:t>
            </a:r>
            <a:r>
              <a:rPr lang="en-US" dirty="0" err="1"/>
              <a:t>disetel</a:t>
            </a:r>
            <a:r>
              <a:rPr lang="en-US" dirty="0"/>
              <a:t> query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ide </a:t>
            </a:r>
            <a:r>
              <a:rPr lang="en-US" dirty="0" err="1"/>
              <a:t>Fuhr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06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Pertengahan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1990 - </a:t>
            </a:r>
            <a:r>
              <a:rPr lang="en-US" dirty="0" err="1"/>
              <a:t>sekarang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Pencarian</a:t>
            </a:r>
            <a:r>
              <a:rPr lang="en-US" dirty="0" smtClean="0"/>
              <a:t> Web</a:t>
            </a:r>
          </a:p>
          <a:p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analisa</a:t>
            </a:r>
            <a:r>
              <a:rPr lang="en-US" dirty="0"/>
              <a:t> link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jangkar</a:t>
            </a:r>
            <a:r>
              <a:rPr lang="en-US" dirty="0"/>
              <a:t> -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web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link yang </a:t>
            </a:r>
            <a:r>
              <a:rPr lang="en-US" dirty="0" err="1"/>
              <a:t>menunjuk</a:t>
            </a:r>
            <a:r>
              <a:rPr lang="en-US" dirty="0"/>
              <a:t> (</a:t>
            </a:r>
            <a:r>
              <a:rPr lang="en-US" dirty="0" err="1"/>
              <a:t>penahan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data </a:t>
            </a:r>
            <a:r>
              <a:rPr lang="en-US" dirty="0" err="1"/>
              <a:t>kutipan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bibliometrik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“</a:t>
            </a:r>
            <a:r>
              <a:rPr lang="en-US" dirty="0" err="1"/>
              <a:t>menyebarkan</a:t>
            </a:r>
            <a:r>
              <a:rPr lang="en-US" dirty="0"/>
              <a:t> </a:t>
            </a:r>
            <a:r>
              <a:rPr lang="en-US" dirty="0" err="1"/>
              <a:t>aktivasi</a:t>
            </a:r>
            <a:r>
              <a:rPr lang="en-US" dirty="0"/>
              <a:t>”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hypertext.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jangkar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pencari</a:t>
            </a:r>
            <a:r>
              <a:rPr lang="en-US" dirty="0"/>
              <a:t> Google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[44],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link: PageRank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pencipta</a:t>
            </a:r>
            <a:r>
              <a:rPr lang="en-US" dirty="0"/>
              <a:t> Google </a:t>
            </a:r>
            <a:r>
              <a:rPr lang="en-US" dirty="0" err="1"/>
              <a:t>dan</a:t>
            </a:r>
            <a:r>
              <a:rPr lang="en-US" dirty="0"/>
              <a:t> HITS yang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Kleinberg [ 45].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7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</TotalTime>
  <Words>804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TEMU BALIK INFORMASI</vt:lpstr>
      <vt:lpstr>The History of Information Retrieval Research </vt:lpstr>
      <vt:lpstr>PowerPoint Presentation</vt:lpstr>
      <vt:lpstr>Pra-sejarah - alat mekanik dan elektro-mekanik </vt:lpstr>
      <vt:lpstr>penggunaan awal komputer untuk IR </vt:lpstr>
      <vt:lpstr>1960</vt:lpstr>
      <vt:lpstr>1970</vt:lpstr>
      <vt:lpstr>1980 - pertengahan tahun 1990</vt:lpstr>
      <vt:lpstr>Pertengahan tahun 1990 - sekarang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Information Retrieval Research</dc:title>
  <dc:creator>maksur</dc:creator>
  <cp:lastModifiedBy>maksur</cp:lastModifiedBy>
  <cp:revision>9</cp:revision>
  <dcterms:created xsi:type="dcterms:W3CDTF">2017-05-21T07:31:40Z</dcterms:created>
  <dcterms:modified xsi:type="dcterms:W3CDTF">2017-05-21T08:57:10Z</dcterms:modified>
</cp:coreProperties>
</file>