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5" r:id="rId9"/>
    <p:sldId id="261" r:id="rId10"/>
    <p:sldId id="262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519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4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0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97368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9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0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727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573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A96A1EA-8060-484D-8BEE-3F62F17B5231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532FFD1-D043-4679-A34E-27C7F95260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50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TBI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Pembobotan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Pemberian nilai pada setiap kata yang suadah di stoplist dan stimming.</a:t>
            </a:r>
          </a:p>
          <a:p>
            <a:pPr marL="0" indent="0" algn="just">
              <a:buNone/>
            </a:pPr>
            <a:r>
              <a:rPr lang="id-ID" dirty="0" smtClean="0"/>
              <a:t>Algoritma yng digunakan :TF.IDF</a:t>
            </a:r>
          </a:p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Term Frequency (TF) </a:t>
            </a:r>
            <a:r>
              <a:rPr lang="en-US" dirty="0" err="1"/>
              <a:t>dan</a:t>
            </a:r>
            <a:r>
              <a:rPr lang="en-US" dirty="0"/>
              <a:t> Inverse Document Frequency (IDF)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token (kata)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token t di </a:t>
            </a:r>
            <a:r>
              <a:rPr lang="en-US" dirty="0" err="1"/>
              <a:t>dokumen</a:t>
            </a:r>
            <a:r>
              <a:rPr lang="en-US" dirty="0"/>
              <a:t> 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 smtClean="0"/>
              <a:t>:</a:t>
            </a:r>
            <a:endParaRPr lang="id-ID" dirty="0" smtClean="0"/>
          </a:p>
          <a:p>
            <a:pPr marL="0" indent="0" algn="just">
              <a:buNone/>
            </a:pPr>
            <a:r>
              <a:rPr lang="en-US" b="1" dirty="0" err="1"/>
              <a:t>Wdt</a:t>
            </a:r>
            <a:r>
              <a:rPr lang="en-US" b="1" dirty="0"/>
              <a:t> = </a:t>
            </a:r>
            <a:r>
              <a:rPr lang="en-US" b="1" dirty="0" err="1"/>
              <a:t>tfdt</a:t>
            </a:r>
            <a:r>
              <a:rPr lang="en-US" b="1" dirty="0"/>
              <a:t> * </a:t>
            </a:r>
            <a:r>
              <a:rPr lang="en-US" b="1" dirty="0" err="1"/>
              <a:t>IDFt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Pembobotan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2300"/>
            <a:ext cx="7200900" cy="39751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err="1"/>
              <a:t>Wdt</a:t>
            </a:r>
            <a:r>
              <a:rPr lang="en-US" b="1" dirty="0"/>
              <a:t> = </a:t>
            </a:r>
            <a:r>
              <a:rPr lang="en-US" b="1" dirty="0" err="1"/>
              <a:t>tfdt</a:t>
            </a:r>
            <a:r>
              <a:rPr lang="en-US" b="1" dirty="0"/>
              <a:t> * </a:t>
            </a:r>
            <a:r>
              <a:rPr lang="en-US" b="1" dirty="0" err="1"/>
              <a:t>IDFt</a:t>
            </a:r>
            <a:endParaRPr lang="en-US" dirty="0"/>
          </a:p>
          <a:p>
            <a:pPr marL="0" indent="0" algn="ctr">
              <a:buNone/>
            </a:pPr>
            <a:r>
              <a:rPr lang="en-US" dirty="0" err="1"/>
              <a:t>Dimana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/>
              <a:t>d :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-d</a:t>
            </a:r>
          </a:p>
          <a:p>
            <a:pPr marL="0" indent="0" algn="just">
              <a:buNone/>
            </a:pPr>
            <a:r>
              <a:rPr lang="en-US" dirty="0"/>
              <a:t>t : kata </a:t>
            </a:r>
            <a:r>
              <a:rPr lang="en-US" dirty="0" err="1"/>
              <a:t>ke</a:t>
            </a:r>
            <a:r>
              <a:rPr lang="en-US" dirty="0"/>
              <a:t>-t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kunci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W :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-d </a:t>
            </a:r>
            <a:r>
              <a:rPr lang="en-US" dirty="0" err="1"/>
              <a:t>terhadap</a:t>
            </a:r>
            <a:r>
              <a:rPr lang="en-US" dirty="0"/>
              <a:t> kata </a:t>
            </a:r>
            <a:r>
              <a:rPr lang="en-US" dirty="0" err="1"/>
              <a:t>ke</a:t>
            </a:r>
            <a:r>
              <a:rPr lang="en-US" dirty="0"/>
              <a:t>-t</a:t>
            </a:r>
          </a:p>
          <a:p>
            <a:pPr marL="0" indent="0" algn="just">
              <a:buNone/>
            </a:pPr>
            <a:r>
              <a:rPr lang="en-US" dirty="0" err="1"/>
              <a:t>tf</a:t>
            </a:r>
            <a:r>
              <a:rPr lang="en-US" dirty="0"/>
              <a:t> : </a:t>
            </a:r>
            <a:r>
              <a:rPr lang="en-US" dirty="0" err="1"/>
              <a:t>banyaknya</a:t>
            </a:r>
            <a:r>
              <a:rPr lang="en-US" dirty="0"/>
              <a:t> kata yang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dokumen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IDF : Inversed Document Frequency</a:t>
            </a:r>
          </a:p>
          <a:p>
            <a:pPr marL="0" indent="0" algn="just">
              <a:buNone/>
            </a:pPr>
            <a:r>
              <a:rPr lang="en-US" dirty="0" err="1"/>
              <a:t>Nilai</a:t>
            </a:r>
            <a:r>
              <a:rPr lang="en-US" dirty="0"/>
              <a:t> IDF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IDF : log2 (D/</a:t>
            </a:r>
            <a:r>
              <a:rPr lang="en-US" dirty="0" err="1"/>
              <a:t>df</a:t>
            </a:r>
            <a:r>
              <a:rPr lang="en-US" dirty="0"/>
              <a:t>) </a:t>
            </a:r>
            <a:r>
              <a:rPr lang="en-US" dirty="0" err="1"/>
              <a:t>dimana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/>
              <a:t>D : total </a:t>
            </a:r>
            <a:r>
              <a:rPr lang="en-US" dirty="0" err="1"/>
              <a:t>dokumen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df</a:t>
            </a:r>
            <a:r>
              <a:rPr lang="en-US" dirty="0"/>
              <a:t> :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kata yang </a:t>
            </a:r>
            <a:r>
              <a:rPr lang="en-US" dirty="0" err="1"/>
              <a:t>dicari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(W)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proses </a:t>
            </a:r>
            <a:r>
              <a:rPr lang="en-US" dirty="0" err="1"/>
              <a:t>pengurutan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W,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similaritas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kata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9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Panjang 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92300"/>
            <a:ext cx="7200900" cy="39751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 smtClean="0"/>
              <a:t>Menampilkan daftar panjang vektordari setiap dokumen. </a:t>
            </a:r>
            <a:r>
              <a:rPr lang="id-ID" smtClean="0"/>
              <a:t>Di sini pengguna dapat memasukan query dan menerima daftar dokumen yang relevan dengan query tersebut.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Cosin Similarity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8700" y="1892300"/>
                <a:ext cx="7200900" cy="397510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US" dirty="0" smtClean="0"/>
                  <a:t>Cosine similarity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yang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menghitug</a:t>
                </a:r>
                <a:r>
                  <a:rPr lang="en-US" dirty="0"/>
                  <a:t> </a:t>
                </a:r>
                <a:r>
                  <a:rPr lang="en-US" dirty="0" err="1"/>
                  <a:t>tingkat</a:t>
                </a:r>
                <a:r>
                  <a:rPr lang="en-US" dirty="0"/>
                  <a:t> </a:t>
                </a:r>
                <a:r>
                  <a:rPr lang="en-US" dirty="0" err="1"/>
                  <a:t>kesamaan</a:t>
                </a:r>
                <a:r>
                  <a:rPr lang="en-US" dirty="0"/>
                  <a:t> (similarity) </a:t>
                </a:r>
                <a:r>
                  <a:rPr lang="en-US" dirty="0" err="1"/>
                  <a:t>antar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objek</a:t>
                </a:r>
                <a:r>
                  <a:rPr lang="en-US" dirty="0"/>
                  <a:t>.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tujuan</a:t>
                </a:r>
                <a:r>
                  <a:rPr lang="en-US" dirty="0"/>
                  <a:t> </a:t>
                </a:r>
                <a:r>
                  <a:rPr lang="en-US" dirty="0" err="1"/>
                  <a:t>klastering</a:t>
                </a:r>
                <a:r>
                  <a:rPr lang="en-US" dirty="0"/>
                  <a:t> </a:t>
                </a:r>
                <a:r>
                  <a:rPr lang="en-US" dirty="0" err="1"/>
                  <a:t>dokumen</a:t>
                </a:r>
                <a:r>
                  <a:rPr lang="en-US" dirty="0"/>
                  <a:t>, </a:t>
                </a:r>
                <a:r>
                  <a:rPr lang="en-US" dirty="0" err="1"/>
                  <a:t>fungsi</a:t>
                </a:r>
                <a:r>
                  <a:rPr lang="en-US" dirty="0"/>
                  <a:t> yang </a:t>
                </a:r>
                <a:r>
                  <a:rPr lang="en-US" dirty="0" err="1"/>
                  <a:t>baik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cosine similarity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 smtClean="0"/>
                  <a:t>notasi</a:t>
                </a:r>
                <a:r>
                  <a:rPr lang="en-US" dirty="0" smtClean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rumus</a:t>
                </a:r>
                <a:r>
                  <a:rPr lang="en-US" dirty="0"/>
                  <a:t> : </a:t>
                </a:r>
                <a:endParaRPr lang="id-ID" dirty="0" smtClean="0"/>
              </a:p>
              <a:p>
                <a:pPr marL="0" indent="0" algn="just">
                  <a:buNone/>
                </a:pPr>
                <a:endParaRPr lang="id-ID" dirty="0" smtClean="0"/>
              </a:p>
              <a:p>
                <a:pPr marL="0" indent="0" algn="just">
                  <a:buNone/>
                </a:pPr>
                <a:endParaRPr lang="id-ID" dirty="0"/>
              </a:p>
              <a:p>
                <a:pPr marL="0" indent="0" algn="just">
                  <a:buNone/>
                </a:pPr>
                <a:endParaRPr lang="id-ID" dirty="0" smtClean="0"/>
              </a:p>
              <a:p>
                <a:pPr marL="0" indent="0" algn="just">
                  <a:buNone/>
                </a:pPr>
                <a:r>
                  <a:rPr lang="en-US" dirty="0" err="1" smtClean="0"/>
                  <a:t>Dimana</a:t>
                </a:r>
                <a:r>
                  <a:rPr lang="en-US" dirty="0" smtClean="0"/>
                  <a:t> </a:t>
                </a:r>
                <a:r>
                  <a:rPr lang="en-US" dirty="0"/>
                  <a:t>: </a:t>
                </a:r>
                <a:r>
                  <a:rPr lang="id-ID" dirty="0" smtClean="0"/>
                  <a:t>|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id-ID" dirty="0" smtClean="0"/>
                  <a:t>|</a:t>
                </a:r>
                <a:r>
                  <a:rPr lang="en-US" dirty="0" smtClean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term yang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dokumen</a:t>
                </a:r>
                <a:r>
                  <a:rPr lang="en-US" dirty="0"/>
                  <a:t> X </a:t>
                </a:r>
                <a:r>
                  <a:rPr lang="en-US" dirty="0" err="1"/>
                  <a:t>dan</a:t>
                </a:r>
                <a:r>
                  <a:rPr lang="en-US" dirty="0"/>
                  <a:t> yang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 smtClean="0"/>
                  <a:t>dokumen</a:t>
                </a:r>
                <a:r>
                  <a:rPr lang="id-ID" dirty="0"/>
                  <a:t> </a:t>
                </a:r>
                <a:r>
                  <a:rPr lang="id-ID" dirty="0" smtClean="0"/>
                  <a:t>Y.</a:t>
                </a:r>
              </a:p>
              <a:p>
                <a:pPr marL="0" indent="0" algn="just">
                  <a:buNone/>
                </a:pPr>
                <a:r>
                  <a:rPr lang="id-ID" dirty="0" smtClean="0"/>
                  <a:t>|</a:t>
                </a:r>
                <a:r>
                  <a:rPr lang="en-US" dirty="0" smtClean="0"/>
                  <a:t>X</a:t>
                </a:r>
                <a:r>
                  <a:rPr lang="id-ID" dirty="0" smtClean="0"/>
                  <a:t>|</a:t>
                </a:r>
                <a:r>
                  <a:rPr lang="en-US" dirty="0" smtClean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term yang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dokumen</a:t>
                </a:r>
                <a:r>
                  <a:rPr lang="en-US" dirty="0"/>
                  <a:t> </a:t>
                </a:r>
                <a:r>
                  <a:rPr lang="en-US" dirty="0" smtClean="0"/>
                  <a:t>X</a:t>
                </a:r>
                <a:r>
                  <a:rPr lang="id-ID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id-ID" dirty="0"/>
                  <a:t>|</a:t>
                </a:r>
                <a:r>
                  <a:rPr lang="en-US" dirty="0" smtClean="0"/>
                  <a:t>Y</a:t>
                </a:r>
                <a:r>
                  <a:rPr lang="id-ID" dirty="0" smtClean="0"/>
                  <a:t>|</a:t>
                </a:r>
                <a:r>
                  <a:rPr lang="en-US" dirty="0" smtClean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jumlah</a:t>
                </a:r>
                <a:r>
                  <a:rPr lang="en-US" dirty="0"/>
                  <a:t> term yang </a:t>
                </a:r>
                <a:r>
                  <a:rPr lang="en-US" dirty="0" err="1"/>
                  <a:t>ada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dokumen</a:t>
                </a:r>
                <a:r>
                  <a:rPr lang="en-US" dirty="0"/>
                  <a:t> </a:t>
                </a:r>
                <a:r>
                  <a:rPr lang="en-US" dirty="0" smtClean="0"/>
                  <a:t>Y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8700" y="1892300"/>
                <a:ext cx="7200900" cy="3975100"/>
              </a:xfrm>
              <a:blipFill>
                <a:blip r:embed="rId2"/>
                <a:stretch>
                  <a:fillRect l="-931" t="-1991" r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5793" t="35937" r="54002" b="57118"/>
          <a:stretch/>
        </p:blipFill>
        <p:spPr>
          <a:xfrm>
            <a:off x="1447800" y="3371850"/>
            <a:ext cx="4041934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4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84920" y="2967335"/>
            <a:ext cx="3974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10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Pengertian TBI</a:t>
            </a:r>
          </a:p>
          <a:p>
            <a:r>
              <a:rPr lang="id-ID" dirty="0" smtClean="0"/>
              <a:t>Stoplist</a:t>
            </a:r>
          </a:p>
          <a:p>
            <a:r>
              <a:rPr lang="id-ID" dirty="0" smtClean="0"/>
              <a:t>Stimming</a:t>
            </a:r>
          </a:p>
          <a:p>
            <a:r>
              <a:rPr lang="id-ID" dirty="0" smtClean="0"/>
              <a:t>Indexing</a:t>
            </a:r>
          </a:p>
          <a:p>
            <a:r>
              <a:rPr lang="id-ID" dirty="0" smtClean="0"/>
              <a:t>Pembobotan</a:t>
            </a:r>
          </a:p>
          <a:p>
            <a:r>
              <a:rPr lang="id-ID" dirty="0" smtClean="0"/>
              <a:t>Panjang Vektor</a:t>
            </a:r>
          </a:p>
          <a:p>
            <a:r>
              <a:rPr lang="id-ID" dirty="0" smtClean="0"/>
              <a:t>Cosin Similarity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smtClean="0"/>
              <a:t>TBI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0" dirty="0" smtClean="0"/>
              <a:t>Sri </a:t>
            </a:r>
            <a:r>
              <a:rPr lang="en-US" i="0" dirty="0" err="1" smtClean="0"/>
              <a:t>Hartinah</a:t>
            </a:r>
            <a:r>
              <a:rPr lang="en-US" i="0" dirty="0" smtClean="0"/>
              <a:t>, 2012:</a:t>
            </a:r>
          </a:p>
          <a:p>
            <a:pPr algn="just"/>
            <a:r>
              <a:rPr lang="en-US" dirty="0" smtClean="0"/>
              <a:t>Cara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dihasilkan</a:t>
            </a:r>
            <a:r>
              <a:rPr lang="en-US" dirty="0" smtClean="0"/>
              <a:t>/</a:t>
            </a:r>
            <a:r>
              <a:rPr lang="en-US" dirty="0" err="1" smtClean="0"/>
              <a:t>ditulis</a:t>
            </a:r>
            <a:r>
              <a:rPr lang="en-US" dirty="0" smtClean="0"/>
              <a:t>/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smtClean="0"/>
              <a:t>TBI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b="1" i="0" dirty="0" smtClean="0"/>
              <a:t>Proses TBI</a:t>
            </a:r>
            <a:r>
              <a:rPr lang="en-US" b="1" i="0" dirty="0" smtClean="0"/>
              <a:t>:</a:t>
            </a:r>
            <a:endParaRPr lang="id-ID" b="1" i="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Indexing</a:t>
            </a:r>
            <a:endParaRPr lang="id-ID" i="0" dirty="0" smtClean="0"/>
          </a:p>
          <a:p>
            <a:pPr lvl="1" algn="just"/>
            <a:r>
              <a:rPr lang="id-ID" i="0" dirty="0" smtClean="0"/>
              <a:t>Stopword/ Stoplist : Menghilangkan kata yang tidak diperlukan.</a:t>
            </a:r>
          </a:p>
          <a:p>
            <a:pPr lvl="1" algn="just"/>
            <a:r>
              <a:rPr lang="id-ID" i="0" dirty="0" smtClean="0"/>
              <a:t>Stemming : Menhilangkan imbuhan pada kata yang sudah di stoplist</a:t>
            </a:r>
          </a:p>
          <a:p>
            <a:pPr lvl="1" algn="just"/>
            <a:r>
              <a:rPr lang="id-ID" i="0" dirty="0" smtClean="0"/>
              <a:t>Indexing</a:t>
            </a:r>
          </a:p>
          <a:p>
            <a:pPr marL="457200" indent="-457200" algn="just">
              <a:buAutoNum type="arabicPeriod" startAt="2"/>
            </a:pPr>
            <a:r>
              <a:rPr lang="id-ID" dirty="0" smtClean="0"/>
              <a:t>Pembobotan : pemberian nilai pada masing-masing kata</a:t>
            </a:r>
          </a:p>
          <a:p>
            <a:pPr marL="457200" indent="-457200" algn="just">
              <a:buAutoNum type="arabicPeriod" startAt="2"/>
            </a:pPr>
            <a:r>
              <a:rPr lang="id-ID" i="0" dirty="0" smtClean="0"/>
              <a:t>Panjang Vektor : pemberian nilai pada dokumen</a:t>
            </a:r>
          </a:p>
          <a:p>
            <a:pPr marL="457200" indent="-457200" algn="just">
              <a:buAutoNum type="arabicPeriod" startAt="2"/>
            </a:pPr>
            <a:r>
              <a:rPr lang="id-ID" dirty="0" smtClean="0"/>
              <a:t>Cosin Similarity : mencari kedekatan antara query dan dokumen</a:t>
            </a:r>
            <a:endParaRPr lang="id-ID" i="0" dirty="0" smtClean="0"/>
          </a:p>
          <a:p>
            <a:pPr algn="just"/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1967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Stoplist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dirty="0" smtClean="0"/>
              <a:t>Proses</a:t>
            </a:r>
            <a:r>
              <a:rPr lang="en-US" dirty="0"/>
              <a:t> </a:t>
            </a:r>
            <a:r>
              <a:rPr lang="en-US" i="1" dirty="0" err="1"/>
              <a:t>stoplist</a:t>
            </a:r>
            <a:r>
              <a:rPr lang="en-US" i="1" dirty="0"/>
              <a:t> 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pembuangan</a:t>
            </a:r>
            <a:r>
              <a:rPr lang="en-US" dirty="0"/>
              <a:t> kata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kata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, yang, </a:t>
            </a:r>
            <a:r>
              <a:rPr lang="en-US" dirty="0" err="1"/>
              <a:t>akan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,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telah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 </a:t>
            </a:r>
            <a:r>
              <a:rPr lang="en-US" i="1" dirty="0" err="1"/>
              <a:t>Stoplist</a:t>
            </a:r>
            <a:r>
              <a:rPr lang="en-US" i="1" dirty="0"/>
              <a:t> </a:t>
            </a:r>
            <a:r>
              <a:rPr lang="en-US" dirty="0" err="1"/>
              <a:t>adalah</a:t>
            </a:r>
            <a:r>
              <a:rPr lang="en-US" dirty="0"/>
              <a:t> proses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proses </a:t>
            </a:r>
            <a:r>
              <a:rPr lang="en-US" dirty="0" err="1"/>
              <a:t>tokenisasi</a:t>
            </a:r>
            <a:r>
              <a:rPr lang="en-US" dirty="0"/>
              <a:t>. </a:t>
            </a:r>
            <a:endParaRPr lang="id-ID" dirty="0" smtClean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id-ID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Kata </a:t>
            </a:r>
            <a:r>
              <a:rPr lang="en-US" dirty="0" err="1"/>
              <a:t>hasil</a:t>
            </a:r>
            <a:r>
              <a:rPr lang="en-US" dirty="0"/>
              <a:t> token Stemming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stopword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pengecekan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token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stopword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Jika</a:t>
            </a:r>
            <a:r>
              <a:rPr lang="en-US" dirty="0"/>
              <a:t> token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stopword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di-remove.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Jika</a:t>
            </a:r>
            <a:r>
              <a:rPr lang="en-US" dirty="0"/>
              <a:t> token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stopword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token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stopword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katapenting</a:t>
            </a:r>
            <a:r>
              <a:rPr lang="en-US" dirty="0"/>
              <a:t> (</a:t>
            </a:r>
            <a:r>
              <a:rPr lang="en-US" i="1" dirty="0"/>
              <a:t>keyword</a:t>
            </a:r>
            <a:r>
              <a:rPr lang="en-US" dirty="0"/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Stoplist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id-ID" b="1" dirty="0" smtClean="0"/>
              <a:t>Preproses </a:t>
            </a:r>
            <a:r>
              <a:rPr lang="id-ID" dirty="0" smtClean="0"/>
              <a:t>: Menghilangkan tanda baca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id-ID" b="1" dirty="0" smtClean="0"/>
              <a:t>StrToLower</a:t>
            </a:r>
            <a:r>
              <a:rPr lang="id-ID" dirty="0" smtClean="0"/>
              <a:t> : mengubah menjadi huruf kecil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id-ID" b="1" dirty="0" smtClean="0"/>
              <a:t>Stoplist </a:t>
            </a:r>
            <a:r>
              <a:rPr lang="id-ID" dirty="0" smtClean="0"/>
              <a:t>: Menghilangkan kata yang dianggap tidak diperlukan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Stimming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Adi</a:t>
            </a:r>
            <a:r>
              <a:rPr lang="en-US" dirty="0"/>
              <a:t>. W (</a:t>
            </a:r>
            <a:r>
              <a:rPr lang="en-US" dirty="0" err="1"/>
              <a:t>Pribadi</a:t>
            </a:r>
            <a:r>
              <a:rPr lang="en-US" dirty="0"/>
              <a:t> &amp; </a:t>
            </a:r>
            <a:r>
              <a:rPr lang="en-US" dirty="0" err="1"/>
              <a:t>Hasibuan</a:t>
            </a:r>
            <a:r>
              <a:rPr lang="en-US" dirty="0"/>
              <a:t>, 2003, p. 7), proses stemming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pemotongan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penghilangan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kata. </a:t>
            </a:r>
          </a:p>
        </p:txBody>
      </p:sp>
      <p:pic>
        <p:nvPicPr>
          <p:cNvPr id="1026" name="Picture 2" descr="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839" y="3289300"/>
            <a:ext cx="4180252" cy="313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8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Stimming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Stimming Arifin : </a:t>
            </a:r>
          </a:p>
          <a:p>
            <a:pPr algn="just"/>
            <a:r>
              <a:rPr lang="id-ID" dirty="0" smtClean="0"/>
              <a:t>Cari Awalan</a:t>
            </a:r>
          </a:p>
          <a:p>
            <a:pPr algn="just"/>
            <a:r>
              <a:rPr lang="id-ID" dirty="0" smtClean="0"/>
              <a:t>Cari Akhiran</a:t>
            </a:r>
          </a:p>
          <a:p>
            <a:pPr algn="just"/>
            <a:r>
              <a:rPr lang="id-ID" dirty="0" smtClean="0"/>
              <a:t>Cek kata dasar</a:t>
            </a:r>
          </a:p>
          <a:p>
            <a:pPr algn="just"/>
            <a:endParaRPr lang="id-ID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509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d-ID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Berisi proses stoplist dan stiming kemudian dimasukan ke database dalam bentk perkata.</a:t>
            </a:r>
          </a:p>
          <a:p>
            <a:pPr marL="0" indent="0" algn="just">
              <a:buNone/>
            </a:pPr>
            <a:r>
              <a:rPr lang="id-ID" dirty="0" smtClean="0"/>
              <a:t>Langkah indexing:</a:t>
            </a:r>
          </a:p>
          <a:p>
            <a:pPr algn="just"/>
            <a:r>
              <a:rPr lang="id-ID" dirty="0" smtClean="0"/>
              <a:t>Stoplist</a:t>
            </a:r>
          </a:p>
          <a:p>
            <a:pPr algn="just"/>
            <a:r>
              <a:rPr lang="id-ID" dirty="0" smtClean="0"/>
              <a:t>Stimming</a:t>
            </a:r>
          </a:p>
          <a:p>
            <a:pPr algn="just"/>
            <a:r>
              <a:rPr lang="id-ID" dirty="0" smtClean="0"/>
              <a:t>Insert to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430</TotalTime>
  <Words>387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Cambria Math</vt:lpstr>
      <vt:lpstr>Franklin Gothic Book</vt:lpstr>
      <vt:lpstr>Crop</vt:lpstr>
      <vt:lpstr>Final Project</vt:lpstr>
      <vt:lpstr>Daftar isi</vt:lpstr>
      <vt:lpstr>TBI</vt:lpstr>
      <vt:lpstr>TBI</vt:lpstr>
      <vt:lpstr>Stoplist</vt:lpstr>
      <vt:lpstr>Stoplist</vt:lpstr>
      <vt:lpstr>Stimming</vt:lpstr>
      <vt:lpstr>Stimming</vt:lpstr>
      <vt:lpstr>Indexing</vt:lpstr>
      <vt:lpstr>Pembobotan</vt:lpstr>
      <vt:lpstr>Pembobotan</vt:lpstr>
      <vt:lpstr>Panjang Vektor</vt:lpstr>
      <vt:lpstr>Cosin Similarity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</dc:title>
  <dc:creator>Nur Hanif</dc:creator>
  <cp:lastModifiedBy>Nur Hanif</cp:lastModifiedBy>
  <cp:revision>23</cp:revision>
  <dcterms:created xsi:type="dcterms:W3CDTF">2017-07-16T23:45:49Z</dcterms:created>
  <dcterms:modified xsi:type="dcterms:W3CDTF">2017-07-17T18:07:04Z</dcterms:modified>
</cp:coreProperties>
</file>