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9" r:id="rId4"/>
    <p:sldId id="260" r:id="rId5"/>
    <p:sldId id="261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907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269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279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165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113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301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812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034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377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309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774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23F9D0-DA2B-466D-B141-09AEB8E7CDA6}" type="datetimeFigureOut">
              <a:rPr lang="id-ID" smtClean="0"/>
              <a:t>17/07/2017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538B24FD-89BF-449D-A1E9-D49EADB076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330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A734B-1629-42FD-8F35-37E95F0D1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5625611" cy="2817625"/>
          </a:xfrm>
        </p:spPr>
        <p:txBody>
          <a:bodyPr>
            <a:normAutofit/>
          </a:bodyPr>
          <a:lstStyle/>
          <a:p>
            <a:r>
              <a:rPr lang="id-ID" sz="4800" dirty="0"/>
              <a:t>Sistem Temu Kembali Informasi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7C34B-9AE8-4DA2-8202-75B80DB65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011" y="4145811"/>
            <a:ext cx="5486400" cy="914400"/>
          </a:xfrm>
        </p:spPr>
        <p:txBody>
          <a:bodyPr>
            <a:normAutofit/>
          </a:bodyPr>
          <a:lstStyle/>
          <a:p>
            <a:r>
              <a:rPr lang="id-ID" sz="2800" dirty="0"/>
              <a:t>(Information retrieval System)</a:t>
            </a:r>
          </a:p>
        </p:txBody>
      </p:sp>
    </p:spTree>
    <p:extLst>
      <p:ext uri="{BB962C8B-B14F-4D97-AF65-F5344CB8AC3E}">
        <p14:creationId xmlns:p14="http://schemas.microsoft.com/office/powerpoint/2010/main" val="3775677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C8FC-34C2-406D-AF11-0F2488556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Anggota Kelompok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45E1D-BEDA-49E0-9943-A0C22B09E277}"/>
              </a:ext>
            </a:extLst>
          </p:cNvPr>
          <p:cNvSpPr txBox="1"/>
          <p:nvPr/>
        </p:nvSpPr>
        <p:spPr>
          <a:xfrm>
            <a:off x="2864222" y="2147156"/>
            <a:ext cx="58629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d-ID" sz="2000" dirty="0"/>
              <a:t>Joko Prayogi</a:t>
            </a:r>
          </a:p>
          <a:p>
            <a:pPr marL="342900" indent="-342900">
              <a:buAutoNum type="arabicPeriod"/>
            </a:pPr>
            <a:r>
              <a:rPr lang="id-ID" sz="2000" dirty="0"/>
              <a:t>Yuliani Dwi Asih</a:t>
            </a:r>
          </a:p>
          <a:p>
            <a:pPr marL="342900" indent="-342900">
              <a:buAutoNum type="arabicPeriod"/>
            </a:pPr>
            <a:r>
              <a:rPr lang="id-ID" sz="2000" dirty="0"/>
              <a:t>Mujiyati</a:t>
            </a:r>
          </a:p>
          <a:p>
            <a:pPr marL="342900" indent="-342900">
              <a:buAutoNum type="arabicPeriod"/>
            </a:pPr>
            <a:r>
              <a:rPr lang="id-ID" sz="2000" dirty="0"/>
              <a:t>Uswatun Khasanah</a:t>
            </a:r>
          </a:p>
          <a:p>
            <a:pPr marL="342900" indent="-342900">
              <a:buAutoNum type="arabicPeriod"/>
            </a:pPr>
            <a:r>
              <a:rPr lang="id-ID" sz="2000" dirty="0"/>
              <a:t>Avief Widya Setyawan</a:t>
            </a:r>
          </a:p>
          <a:p>
            <a:pPr marL="342900" indent="-342900">
              <a:buAutoNum type="arabicPeriod"/>
            </a:pPr>
            <a:r>
              <a:rPr lang="id-ID" sz="2000" dirty="0"/>
              <a:t>Rizal Anjas Prasetyo</a:t>
            </a:r>
          </a:p>
          <a:p>
            <a:pPr marL="342900" indent="-342900">
              <a:buAutoNum type="arabicPeriod"/>
            </a:pPr>
            <a:r>
              <a:rPr lang="id-ID" sz="2000" dirty="0"/>
              <a:t>Randito Tuah Randhika</a:t>
            </a:r>
          </a:p>
          <a:p>
            <a:pPr marL="342900" indent="-342900">
              <a:buAutoNum type="arabicPeriod"/>
            </a:pPr>
            <a:r>
              <a:rPr lang="id-ID" sz="2000" dirty="0"/>
              <a:t>Kharis Adi Purnomo</a:t>
            </a:r>
          </a:p>
        </p:txBody>
      </p:sp>
    </p:spTree>
    <p:extLst>
      <p:ext uri="{BB962C8B-B14F-4D97-AF65-F5344CB8AC3E}">
        <p14:creationId xmlns:p14="http://schemas.microsoft.com/office/powerpoint/2010/main" val="4190387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C980F-0FA2-46E2-A7FF-12D91B08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Alur STBI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4871A5E-AEBF-41B4-81DB-39F920D822A1}"/>
              </a:ext>
            </a:extLst>
          </p:cNvPr>
          <p:cNvSpPr/>
          <p:nvPr/>
        </p:nvSpPr>
        <p:spPr>
          <a:xfrm>
            <a:off x="5015748" y="145872"/>
            <a:ext cx="1358153" cy="5244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Mulai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0E8A245-73BE-4675-9FB7-34E9A27EB4FA}"/>
              </a:ext>
            </a:extLst>
          </p:cNvPr>
          <p:cNvSpPr/>
          <p:nvPr/>
        </p:nvSpPr>
        <p:spPr>
          <a:xfrm>
            <a:off x="5015751" y="6174097"/>
            <a:ext cx="1358153" cy="5244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Selesai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4A44E1-9CCF-4B02-9DF6-F57236DEBC4A}"/>
              </a:ext>
            </a:extLst>
          </p:cNvPr>
          <p:cNvSpPr/>
          <p:nvPr/>
        </p:nvSpPr>
        <p:spPr>
          <a:xfrm>
            <a:off x="4047562" y="962737"/>
            <a:ext cx="3294530" cy="5916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Ambil setiap artikel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FECCE5-9B0F-41D7-B0F6-5FED7545241A}"/>
              </a:ext>
            </a:extLst>
          </p:cNvPr>
          <p:cNvSpPr/>
          <p:nvPr/>
        </p:nvSpPr>
        <p:spPr>
          <a:xfrm>
            <a:off x="4047559" y="1902509"/>
            <a:ext cx="3294530" cy="5916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Terapkan stoplist dan stemming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88F5C-579D-44E1-A89B-0BF60291CD49}"/>
              </a:ext>
            </a:extLst>
          </p:cNvPr>
          <p:cNvSpPr/>
          <p:nvPr/>
        </p:nvSpPr>
        <p:spPr>
          <a:xfrm>
            <a:off x="4047559" y="2748676"/>
            <a:ext cx="3294530" cy="5916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Simpan setiap term ke dalam inverted index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87B872-DED8-4E74-8F77-C5BD3C9DD715}"/>
              </a:ext>
            </a:extLst>
          </p:cNvPr>
          <p:cNvSpPr/>
          <p:nvPr/>
        </p:nvSpPr>
        <p:spPr>
          <a:xfrm>
            <a:off x="4047559" y="3574148"/>
            <a:ext cx="3294530" cy="5916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Tentukan bobot untuk setiap term dalam index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37DBB2-3261-4811-927D-4187CF5B6370}"/>
              </a:ext>
            </a:extLst>
          </p:cNvPr>
          <p:cNvSpPr/>
          <p:nvPr/>
        </p:nvSpPr>
        <p:spPr>
          <a:xfrm>
            <a:off x="4047559" y="4430265"/>
            <a:ext cx="3294530" cy="5916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Hitung panjang setiap vektor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45DD144-3940-4C03-974D-66177176B41E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5688093" y="670307"/>
            <a:ext cx="6732" cy="2813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CD984B-A3C0-414E-96F2-C7EDA0B29CF1}"/>
              </a:ext>
            </a:extLst>
          </p:cNvPr>
          <p:cNvCxnSpPr>
            <a:cxnSpLocks/>
          </p:cNvCxnSpPr>
          <p:nvPr/>
        </p:nvCxnSpPr>
        <p:spPr>
          <a:xfrm flipH="1">
            <a:off x="5714990" y="1550917"/>
            <a:ext cx="1" cy="3497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491DD0A-98A2-4701-80DC-565FB614B6AC}"/>
              </a:ext>
            </a:extLst>
          </p:cNvPr>
          <p:cNvCxnSpPr>
            <a:cxnSpLocks/>
          </p:cNvCxnSpPr>
          <p:nvPr/>
        </p:nvCxnSpPr>
        <p:spPr>
          <a:xfrm flipH="1">
            <a:off x="5688093" y="2507810"/>
            <a:ext cx="6733" cy="2398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64657E4-A0FA-42EE-91A4-F46837FD1482}"/>
              </a:ext>
            </a:extLst>
          </p:cNvPr>
          <p:cNvCxnSpPr>
            <a:cxnSpLocks/>
          </p:cNvCxnSpPr>
          <p:nvPr/>
        </p:nvCxnSpPr>
        <p:spPr>
          <a:xfrm flipH="1">
            <a:off x="5688093" y="3300410"/>
            <a:ext cx="2" cy="273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87835BA-751A-46C6-83F3-7B5D606C3E12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88093" y="4165819"/>
            <a:ext cx="6731" cy="2448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C30D8CD-20EA-4D6A-8A12-D3CC4489BF4B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5688093" y="5021936"/>
            <a:ext cx="6731" cy="2644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D8AB2EBB-F736-4829-8792-015FF9BDDF53}"/>
              </a:ext>
            </a:extLst>
          </p:cNvPr>
          <p:cNvSpPr/>
          <p:nvPr/>
        </p:nvSpPr>
        <p:spPr>
          <a:xfrm>
            <a:off x="4067725" y="5310140"/>
            <a:ext cx="3294530" cy="6228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Retrieval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12E1D96-0DC3-4923-9B97-3D6791D3B6BD}"/>
              </a:ext>
            </a:extLst>
          </p:cNvPr>
          <p:cNvCxnSpPr>
            <a:cxnSpLocks/>
          </p:cNvCxnSpPr>
          <p:nvPr/>
        </p:nvCxnSpPr>
        <p:spPr>
          <a:xfrm flipH="1">
            <a:off x="5681362" y="5890413"/>
            <a:ext cx="6731" cy="2644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26466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5918A-D01A-4D9C-ADF6-76C88AAB4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Stemming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CA4070-8C04-4664-B706-7A395C6E3E8E}"/>
              </a:ext>
            </a:extLst>
          </p:cNvPr>
          <p:cNvSpPr txBox="1"/>
          <p:nvPr/>
        </p:nvSpPr>
        <p:spPr>
          <a:xfrm>
            <a:off x="2864223" y="592884"/>
            <a:ext cx="4978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Proses </a:t>
            </a:r>
            <a:r>
              <a:rPr lang="id-ID" sz="2000" dirty="0"/>
              <a:t>stemming</a:t>
            </a:r>
            <a:r>
              <a:rPr lang="id-ID" dirty="0"/>
              <a:t> menggunakan algoritma Porter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4E9C88-675E-4ED1-8F74-BCC550810654}"/>
              </a:ext>
            </a:extLst>
          </p:cNvPr>
          <p:cNvSpPr txBox="1"/>
          <p:nvPr/>
        </p:nvSpPr>
        <p:spPr>
          <a:xfrm>
            <a:off x="2864223" y="992994"/>
            <a:ext cx="572844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d-ID" sz="2000" dirty="0"/>
              <a:t>Tahapan stemming: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/>
              <a:t>Hapus Particle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/>
              <a:t>Hapus Possesive Pronoun.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/>
              <a:t>Hapus awalan pertama. Jika tidak ada lanjutkan ke langkah 4a, jika ada cari maka lanjutkan ke langkah 4b.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/>
              <a:t>a. Hapus awalan kedua, lanjutkan ke langkah 5a.</a:t>
            </a:r>
          </a:p>
          <a:p>
            <a:r>
              <a:rPr lang="id-ID" sz="2000" dirty="0"/>
              <a:t>	b. Hapus akhiran, jika tidak ditemukan maka</a:t>
            </a:r>
          </a:p>
          <a:p>
            <a:r>
              <a:rPr lang="id-ID" sz="2000" dirty="0"/>
              <a:t>	     kata tersebut diasumsikan sebagai root word.</a:t>
            </a:r>
          </a:p>
          <a:p>
            <a:r>
              <a:rPr lang="id-ID" sz="2000" dirty="0"/>
              <a:t>	     Jika ditemukan maka lanjutkan ke langkah 5b.</a:t>
            </a:r>
          </a:p>
          <a:p>
            <a:pPr marL="457200" indent="-457200">
              <a:buAutoNum type="arabicPeriod" startAt="5"/>
            </a:pPr>
            <a:r>
              <a:rPr lang="id-ID" sz="2000" dirty="0"/>
              <a:t>a. Hapus akhiran. Kemudian kata akhir</a:t>
            </a:r>
          </a:p>
          <a:p>
            <a:r>
              <a:rPr lang="id-ID" sz="2000" dirty="0"/>
              <a:t>	     diasumsikan sebagai root word</a:t>
            </a:r>
          </a:p>
          <a:p>
            <a:r>
              <a:rPr lang="id-ID" sz="2000" dirty="0"/>
              <a:t>	b. Hapus awalan kedua. Kemudian kata akhir</a:t>
            </a:r>
          </a:p>
          <a:p>
            <a:r>
              <a:rPr lang="id-ID" sz="2000" dirty="0"/>
              <a:t>              diasumsikan sebagai root word.</a:t>
            </a:r>
          </a:p>
        </p:txBody>
      </p:sp>
    </p:spTree>
    <p:extLst>
      <p:ext uri="{BB962C8B-B14F-4D97-AF65-F5344CB8AC3E}">
        <p14:creationId xmlns:p14="http://schemas.microsoft.com/office/powerpoint/2010/main" val="328462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C7824-11CB-4320-B278-457BF172A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Pembobotan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5BBD9-FE1B-479A-9CC1-83502566983E}"/>
              </a:ext>
            </a:extLst>
          </p:cNvPr>
          <p:cNvSpPr txBox="1"/>
          <p:nvPr/>
        </p:nvSpPr>
        <p:spPr>
          <a:xfrm>
            <a:off x="2689411" y="333764"/>
            <a:ext cx="5983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d-ID" sz="2000" dirty="0"/>
              <a:t>Pembobotan dilakukan dengan metode TF-IDF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FC7D1D-6B7C-4E9F-BD62-B1222204D94A}"/>
              </a:ext>
            </a:extLst>
          </p:cNvPr>
          <p:cNvSpPr/>
          <p:nvPr/>
        </p:nvSpPr>
        <p:spPr>
          <a:xfrm>
            <a:off x="2689412" y="733874"/>
            <a:ext cx="598394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d-ID" sz="2000" dirty="0"/>
              <a:t>Metode TF-IDF merupakan metode untuk menghitung bobot setiap kata yang paling umum digunakan pada information retrieval.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d-ID" sz="2000" dirty="0"/>
              <a:t>Metode ini juga terkenal efisien, mudah dan memiliki hasil yang akurat.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d-ID" sz="2000" dirty="0"/>
              <a:t>Metode ini akan menghitung nilai Term Frequency (TF) dan Inverse Document Frequency (IDF) pada setiap token (kata) di setiap dokumen dalam korpus.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d-ID" sz="2000" dirty="0"/>
              <a:t>Metode ini akan menghitung bobot setiap token t di dokumen d dengan rumus:</a:t>
            </a:r>
          </a:p>
          <a:p>
            <a:endParaRPr lang="id-ID" sz="2000" b="1" dirty="0"/>
          </a:p>
          <a:p>
            <a:pPr algn="ctr"/>
            <a:r>
              <a:rPr lang="id-ID" sz="2000" b="1" dirty="0"/>
              <a:t>Wdt = tfdt * IDFt</a:t>
            </a:r>
            <a:endParaRPr lang="id-ID" sz="2000" dirty="0"/>
          </a:p>
          <a:p>
            <a:r>
              <a:rPr lang="id-ID" sz="2000" dirty="0"/>
              <a:t>Dimana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000" dirty="0"/>
              <a:t>d : dokumen ke-d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000" dirty="0"/>
              <a:t>t : kata ke-t dari kata kunci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000" dirty="0"/>
              <a:t>W : bobot dokumen ke-d terhadap kata ke-t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000" dirty="0"/>
              <a:t>tf : banyaknya kata yang dicari pada sebuah dokumen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000" dirty="0"/>
              <a:t>IDF : Inversed Document Frequency</a:t>
            </a:r>
          </a:p>
        </p:txBody>
      </p:sp>
    </p:spTree>
    <p:extLst>
      <p:ext uri="{BB962C8B-B14F-4D97-AF65-F5344CB8AC3E}">
        <p14:creationId xmlns:p14="http://schemas.microsoft.com/office/powerpoint/2010/main" val="841118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6F1D4-A4BA-48F6-BBFA-6B0ECB75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Database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4B9107-84A5-4926-A578-CB479BA141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529" y="2380816"/>
            <a:ext cx="5866823" cy="33442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323C80-96BF-4876-9CBC-E9C8214CDDC1}"/>
              </a:ext>
            </a:extLst>
          </p:cNvPr>
          <p:cNvSpPr txBox="1"/>
          <p:nvPr/>
        </p:nvSpPr>
        <p:spPr>
          <a:xfrm>
            <a:off x="2762529" y="1123838"/>
            <a:ext cx="44791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dirty="0"/>
              <a:t>Database menggunakan database mysql</a:t>
            </a:r>
          </a:p>
          <a:p>
            <a:endParaRPr lang="id-ID" sz="2000" dirty="0"/>
          </a:p>
          <a:p>
            <a:r>
              <a:rPr lang="id-ID" sz="2000" dirty="0"/>
              <a:t>Nama Database: tbi</a:t>
            </a:r>
          </a:p>
        </p:txBody>
      </p:sp>
    </p:spTree>
    <p:extLst>
      <p:ext uri="{BB962C8B-B14F-4D97-AF65-F5344CB8AC3E}">
        <p14:creationId xmlns:p14="http://schemas.microsoft.com/office/powerpoint/2010/main" val="427244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4A0CC-553B-411C-9904-BF05111DC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Tampilan Sistem Temu Kembali Informasi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7DFAE7-E9C2-4840-8DAE-CABC7B2F4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8333" y="114155"/>
            <a:ext cx="4056549" cy="20193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ACBA928-F5C7-456B-96B9-FFCF2A7A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639" y="1644992"/>
            <a:ext cx="4056549" cy="20193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6006E3-7F4A-49FC-BCA0-75BA09F797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8333" y="3137645"/>
            <a:ext cx="4019439" cy="20571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5EC1C4-D707-4B4D-BEFC-17F2576AF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8784" y="4562554"/>
            <a:ext cx="4212404" cy="208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7845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105</TotalTime>
  <Words>241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Corbel</vt:lpstr>
      <vt:lpstr>Wingdings</vt:lpstr>
      <vt:lpstr>Wingdings 2</vt:lpstr>
      <vt:lpstr>Frame</vt:lpstr>
      <vt:lpstr>Sistem Temu Kembali Informasi</vt:lpstr>
      <vt:lpstr>Anggota Kelompok</vt:lpstr>
      <vt:lpstr>Alur STBI</vt:lpstr>
      <vt:lpstr>Stemming</vt:lpstr>
      <vt:lpstr>Pembobotan</vt:lpstr>
      <vt:lpstr>Database</vt:lpstr>
      <vt:lpstr>Tampilan Sistem Temu Kembali Informasi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Temu Kembali Informasi</dc:title>
  <dc:creator>Yuliani Dwi Asih</dc:creator>
  <cp:lastModifiedBy>Yuliani Dwi Asih</cp:lastModifiedBy>
  <cp:revision>12</cp:revision>
  <dcterms:created xsi:type="dcterms:W3CDTF">2017-07-17T06:16:06Z</dcterms:created>
  <dcterms:modified xsi:type="dcterms:W3CDTF">2017-07-17T12:11:38Z</dcterms:modified>
</cp:coreProperties>
</file>