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75" r:id="rId15"/>
    <p:sldId id="274" r:id="rId16"/>
    <p:sldId id="269" r:id="rId17"/>
    <p:sldId id="270" r:id="rId18"/>
    <p:sldId id="271" r:id="rId19"/>
    <p:sldId id="272" r:id="rId20"/>
    <p:sldId id="273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07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61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95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8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9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5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45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6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1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69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5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37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814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1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4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AE9691-750A-48F3-9C23-962BA68CF768}" type="datetimeFigureOut">
              <a:rPr lang="en-US" smtClean="0"/>
              <a:t>2017-10-15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0B77B-FA02-45B1-9E1B-58D8AF033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istemoperasikomp.blogspot.com/2013/11/cara-mempercepat-kinerja-windows-8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883919"/>
            <a:ext cx="9144000" cy="1239203"/>
          </a:xfrm>
        </p:spPr>
        <p:txBody>
          <a:bodyPr/>
          <a:lstStyle/>
          <a:p>
            <a:r>
              <a:rPr lang="en-US" dirty="0" err="1" smtClean="0"/>
              <a:t>Pemrograman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288" y="3134996"/>
            <a:ext cx="9144000" cy="2785744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Nur</a:t>
            </a:r>
            <a:r>
              <a:rPr lang="en-US" sz="2800" dirty="0" smtClean="0"/>
              <a:t> </a:t>
            </a:r>
            <a:r>
              <a:rPr lang="en-US" sz="2800" dirty="0" err="1" smtClean="0"/>
              <a:t>Dwi</a:t>
            </a:r>
            <a:r>
              <a:rPr lang="en-US" sz="2800" dirty="0" smtClean="0"/>
              <a:t> </a:t>
            </a:r>
            <a:r>
              <a:rPr lang="en-US" sz="2800" dirty="0" err="1" smtClean="0"/>
              <a:t>Ramadani</a:t>
            </a:r>
            <a:r>
              <a:rPr lang="en-US" sz="2800" dirty="0" smtClean="0"/>
              <a:t>						15.11.0300</a:t>
            </a:r>
          </a:p>
          <a:p>
            <a:pPr algn="l"/>
            <a:r>
              <a:rPr lang="en-US" sz="2800" dirty="0" err="1" smtClean="0"/>
              <a:t>Khaiz</a:t>
            </a:r>
            <a:r>
              <a:rPr lang="en-US" sz="2800" dirty="0" smtClean="0"/>
              <a:t> </a:t>
            </a:r>
            <a:r>
              <a:rPr lang="en-US" sz="2800" dirty="0" err="1" smtClean="0"/>
              <a:t>Badaru</a:t>
            </a:r>
            <a:r>
              <a:rPr lang="en-US" sz="2800" dirty="0" smtClean="0"/>
              <a:t> </a:t>
            </a:r>
            <a:r>
              <a:rPr lang="en-US" sz="2800" dirty="0" err="1" smtClean="0"/>
              <a:t>Tammam</a:t>
            </a:r>
            <a:r>
              <a:rPr lang="en-US" sz="2800" dirty="0"/>
              <a:t>	</a:t>
            </a:r>
            <a:r>
              <a:rPr lang="en-US" sz="2800" dirty="0" smtClean="0"/>
              <a:t>				15.11.0185</a:t>
            </a:r>
          </a:p>
          <a:p>
            <a:pPr algn="l"/>
            <a:r>
              <a:rPr lang="en-US" sz="2800" dirty="0" err="1" smtClean="0"/>
              <a:t>Andri</a:t>
            </a:r>
            <a:r>
              <a:rPr lang="en-US" sz="2800" dirty="0" smtClean="0"/>
              <a:t> </a:t>
            </a:r>
            <a:r>
              <a:rPr lang="en-US" sz="2800" dirty="0" err="1" smtClean="0"/>
              <a:t>bagus</a:t>
            </a:r>
            <a:r>
              <a:rPr lang="en-US" sz="2800" dirty="0" smtClean="0"/>
              <a:t> </a:t>
            </a:r>
            <a:r>
              <a:rPr lang="en-US" sz="2800" dirty="0" err="1" smtClean="0"/>
              <a:t>setyo</a:t>
            </a:r>
            <a:r>
              <a:rPr lang="en-US" sz="2800" dirty="0"/>
              <a:t>	</a:t>
            </a:r>
            <a:r>
              <a:rPr lang="en-US" sz="2800" dirty="0" smtClean="0"/>
              <a:t>						15.11.0239</a:t>
            </a:r>
          </a:p>
          <a:p>
            <a:pPr algn="l"/>
            <a:r>
              <a:rPr lang="sv-SE" sz="2800" dirty="0" smtClean="0"/>
              <a:t>Aditya andika budi pratama			15.11.0222</a:t>
            </a:r>
            <a:endParaRPr lang="en-US" sz="2800" dirty="0"/>
          </a:p>
          <a:p>
            <a:r>
              <a:rPr lang="en-US" sz="2800" dirty="0" smtClean="0"/>
              <a:t>Muhammad </a:t>
            </a:r>
            <a:r>
              <a:rPr lang="en-US" sz="2800" dirty="0" err="1" smtClean="0"/>
              <a:t>Candra</a:t>
            </a:r>
            <a:r>
              <a:rPr lang="en-US" sz="2800" dirty="0" smtClean="0"/>
              <a:t> </a:t>
            </a:r>
            <a:r>
              <a:rPr lang="en-US" sz="2800" dirty="0" err="1" smtClean="0"/>
              <a:t>Firmansyah</a:t>
            </a:r>
            <a:r>
              <a:rPr lang="en-US" sz="2800" dirty="0" smtClean="0"/>
              <a:t> 	15.11.0326 </a:t>
            </a:r>
          </a:p>
          <a:p>
            <a:r>
              <a:rPr lang="en-US" sz="2800" dirty="0"/>
              <a:t>Eva </a:t>
            </a:r>
            <a:r>
              <a:rPr lang="en-US" sz="2800" dirty="0" err="1"/>
              <a:t>Faiza</a:t>
            </a:r>
            <a:r>
              <a:rPr lang="en-US" sz="2800" dirty="0"/>
              <a:t>										16.11.0317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56360" y="2367449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Kelompok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00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12656"/>
            <a:ext cx="10005060" cy="2700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user.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lain: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software,</a:t>
            </a:r>
          </a:p>
          <a:p>
            <a:pPr lvl="1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pemantauan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software.</a:t>
            </a:r>
          </a:p>
          <a:p>
            <a:pPr marL="457200" lvl="1" indent="0">
              <a:buNone/>
            </a:pP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tahapan-tahapan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Waterfall.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Tahap-tahap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Prototype.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Incremental.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pengerjaan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tahap-tahap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Dengam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Spiral.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Hampir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incremental,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bentuknya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spiral.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Pengerjaan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memakan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038" y="150991"/>
            <a:ext cx="5118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Deployment and Maintenance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63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Kernel Linux</a:t>
            </a:r>
          </a:p>
          <a:p>
            <a:r>
              <a:rPr lang="en-US" sz="2800" dirty="0" smtClean="0"/>
              <a:t>XNU</a:t>
            </a:r>
          </a:p>
          <a:p>
            <a:r>
              <a:rPr lang="en-US" sz="2800" dirty="0" smtClean="0"/>
              <a:t>QNX</a:t>
            </a:r>
          </a:p>
          <a:p>
            <a:r>
              <a:rPr lang="en-US" sz="2800" dirty="0" smtClean="0"/>
              <a:t>Windows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41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05" y="304070"/>
            <a:ext cx="8911687" cy="747490"/>
          </a:xfrm>
        </p:spPr>
        <p:txBody>
          <a:bodyPr/>
          <a:lstStyle/>
          <a:p>
            <a:r>
              <a:rPr lang="en-US" b="1"/>
              <a:t>Kelebihan Android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141119"/>
              </p:ext>
            </p:extLst>
          </p:nvPr>
        </p:nvGraphicFramePr>
        <p:xfrm>
          <a:off x="320041" y="1371602"/>
          <a:ext cx="11184572" cy="443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713"/>
                <a:gridCol w="4709286"/>
                <a:gridCol w="306782"/>
                <a:gridCol w="462609"/>
                <a:gridCol w="5025182"/>
              </a:tblGrid>
              <a:tr h="52558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Kelebihan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Android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Kekurangan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Android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71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terbuka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Perusahaan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lambat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mengeluarkan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resmi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Android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1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Android App Market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 Market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Merakyat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iklan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notifikasi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Boros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Baterai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Google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ROM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modifikasi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smtClean="0"/>
              <a:t>BlackBerry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32" y="1676035"/>
            <a:ext cx="10469880" cy="3777622"/>
          </a:xfrm>
        </p:spPr>
        <p:txBody>
          <a:bodyPr>
            <a:noAutofit/>
          </a:bodyPr>
          <a:lstStyle/>
          <a:p>
            <a:pPr lvl="0"/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OS</a:t>
            </a:r>
          </a:p>
          <a:p>
            <a:pPr marL="0" indent="0">
              <a:buNone/>
            </a:pPr>
            <a:r>
              <a:rPr lang="en-US" sz="2200" dirty="0"/>
              <a:t>Dari </a:t>
            </a:r>
            <a:r>
              <a:rPr lang="en-US" sz="2200" dirty="0" err="1"/>
              <a:t>segi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yang </a:t>
            </a:r>
            <a:r>
              <a:rPr lang="en-US" sz="2200" dirty="0" err="1"/>
              <a:t>dibawa</a:t>
            </a:r>
            <a:r>
              <a:rPr lang="en-US" sz="2200" dirty="0"/>
              <a:t> </a:t>
            </a:r>
            <a:r>
              <a:rPr lang="en-US" sz="2200" dirty="0" err="1"/>
              <a:t>perangkat</a:t>
            </a:r>
            <a:r>
              <a:rPr lang="en-US" sz="2200" dirty="0"/>
              <a:t> BlackBerry </a:t>
            </a:r>
            <a:r>
              <a:rPr lang="en-US" sz="2200" dirty="0" err="1"/>
              <a:t>dirasa</a:t>
            </a:r>
            <a:r>
              <a:rPr lang="en-US" sz="2200" dirty="0"/>
              <a:t> </a:t>
            </a:r>
            <a:r>
              <a:rPr lang="en-US" sz="2200" dirty="0" err="1"/>
              <a:t>sangat</a:t>
            </a:r>
            <a:r>
              <a:rPr lang="en-US" sz="2200" dirty="0"/>
              <a:t> </a:t>
            </a:r>
            <a:r>
              <a:rPr lang="en-US" sz="2200" dirty="0" err="1"/>
              <a:t>menguntungkan</a:t>
            </a:r>
            <a:r>
              <a:rPr lang="en-US" sz="2200" dirty="0"/>
              <a:t>, </a:t>
            </a:r>
            <a:r>
              <a:rPr lang="en-US" sz="2200" dirty="0" err="1"/>
              <a:t>terlebih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anda</a:t>
            </a:r>
            <a:r>
              <a:rPr lang="en-US" sz="2200" dirty="0"/>
              <a:t> </a:t>
            </a:r>
            <a:r>
              <a:rPr lang="en-US" sz="2200" dirty="0" err="1"/>
              <a:t>menggunakannya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,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BlackBerry </a:t>
            </a:r>
            <a:r>
              <a:rPr lang="en-US" sz="2200" dirty="0" err="1"/>
              <a:t>mempunyai</a:t>
            </a:r>
            <a:r>
              <a:rPr lang="en-US" sz="2200" dirty="0"/>
              <a:t> </a:t>
            </a:r>
            <a:r>
              <a:rPr lang="en-US" sz="2200" dirty="0" err="1"/>
              <a:t>menejemen</a:t>
            </a:r>
            <a:r>
              <a:rPr lang="en-US" sz="2200" dirty="0"/>
              <a:t> </a:t>
            </a:r>
            <a:r>
              <a:rPr lang="en-US" sz="2200" dirty="0" err="1"/>
              <a:t>kontak</a:t>
            </a:r>
            <a:r>
              <a:rPr lang="en-US" sz="2200" dirty="0"/>
              <a:t> yang </a:t>
            </a:r>
            <a:r>
              <a:rPr lang="en-US" sz="2200" dirty="0" err="1"/>
              <a:t>akurat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rapi</a:t>
            </a:r>
            <a:r>
              <a:rPr lang="en-US" sz="2200" dirty="0"/>
              <a:t> </a:t>
            </a:r>
            <a:r>
              <a:rPr lang="en-US" sz="2200" dirty="0" err="1"/>
              <a:t>diantara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sisitem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yang </a:t>
            </a:r>
            <a:r>
              <a:rPr lang="en-US" sz="2200" dirty="0" err="1"/>
              <a:t>lainnya</a:t>
            </a:r>
            <a:r>
              <a:rPr lang="en-US" sz="2200" dirty="0"/>
              <a:t>. </a:t>
            </a:r>
            <a:endParaRPr lang="en-US" sz="2200" dirty="0" smtClean="0"/>
          </a:p>
          <a:p>
            <a:pPr lvl="0"/>
            <a:r>
              <a:rPr lang="en-US" sz="2200" dirty="0"/>
              <a:t>Hardware</a:t>
            </a:r>
          </a:p>
          <a:p>
            <a:pPr marL="0" indent="0">
              <a:buNone/>
            </a:pPr>
            <a:r>
              <a:rPr lang="en-US" sz="2200" dirty="0" err="1"/>
              <a:t>Produsen</a:t>
            </a:r>
            <a:r>
              <a:rPr lang="en-US" sz="2200" dirty="0"/>
              <a:t> BlackBerry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menghadirkan</a:t>
            </a:r>
            <a:r>
              <a:rPr lang="en-US" sz="2200" dirty="0"/>
              <a:t> hardware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perangkat</a:t>
            </a:r>
            <a:r>
              <a:rPr lang="en-US" sz="2200" dirty="0"/>
              <a:t> </a:t>
            </a:r>
            <a:r>
              <a:rPr lang="en-US" sz="2200" dirty="0" err="1"/>
              <a:t>keras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kualitas</a:t>
            </a:r>
            <a:r>
              <a:rPr lang="en-US" sz="2200" dirty="0"/>
              <a:t> yang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tangguh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layaknya</a:t>
            </a:r>
            <a:r>
              <a:rPr lang="en-US" sz="2200" dirty="0"/>
              <a:t> </a:t>
            </a:r>
            <a:r>
              <a:rPr lang="en-US" sz="2200" dirty="0" smtClean="0"/>
              <a:t>Apple.</a:t>
            </a:r>
          </a:p>
          <a:p>
            <a:pPr lvl="0"/>
            <a:r>
              <a:rPr lang="en-US" sz="2200" dirty="0" err="1"/>
              <a:t>Kapasitas</a:t>
            </a:r>
            <a:r>
              <a:rPr lang="en-US" sz="2200" b="1" dirty="0"/>
              <a:t> </a:t>
            </a:r>
            <a:r>
              <a:rPr lang="en-US" sz="2200" dirty="0" err="1"/>
              <a:t>Baterai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Tahan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memperhatikan</a:t>
            </a:r>
            <a:r>
              <a:rPr lang="en-US" sz="2200" dirty="0"/>
              <a:t>, </a:t>
            </a:r>
            <a:r>
              <a:rPr lang="en-US" sz="2200" dirty="0" err="1"/>
              <a:t>perangkat</a:t>
            </a:r>
            <a:r>
              <a:rPr lang="en-US" sz="2200" dirty="0"/>
              <a:t> BlackBerry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kapasitas</a:t>
            </a:r>
            <a:r>
              <a:rPr lang="en-US" sz="2200" dirty="0"/>
              <a:t> </a:t>
            </a:r>
            <a:r>
              <a:rPr lang="en-US" sz="2200" dirty="0" err="1"/>
              <a:t>baterai</a:t>
            </a:r>
            <a:r>
              <a:rPr lang="en-US" sz="2200" dirty="0"/>
              <a:t> yang </a:t>
            </a:r>
            <a:r>
              <a:rPr lang="en-US" sz="2200" dirty="0" err="1"/>
              <a:t>tergolong</a:t>
            </a:r>
            <a:r>
              <a:rPr lang="en-US" sz="2200" dirty="0"/>
              <a:t> </a:t>
            </a:r>
            <a:r>
              <a:rPr lang="en-US" sz="2200" dirty="0" err="1"/>
              <a:t>kuat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memudahkan</a:t>
            </a:r>
            <a:r>
              <a:rPr lang="en-US" sz="2200" dirty="0"/>
              <a:t> </a:t>
            </a:r>
            <a:r>
              <a:rPr lang="en-US" sz="2200" dirty="0" err="1"/>
              <a:t>pengguna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perangkat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menjalankan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18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Kekurangan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BlackBerry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" y="1584960"/>
            <a:ext cx="10607040" cy="3777622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Jelajah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BlackBerry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berjelajah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BlackBerry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BlackBerry App World.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BlackBerry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tergolong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BlackBerry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Android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65" y="0"/>
            <a:ext cx="8911687" cy="708660"/>
          </a:xfrm>
        </p:spPr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09040"/>
              </p:ext>
            </p:extLst>
          </p:nvPr>
        </p:nvGraphicFramePr>
        <p:xfrm>
          <a:off x="0" y="913764"/>
          <a:ext cx="12192000" cy="5944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967"/>
                <a:gridCol w="5511825"/>
                <a:gridCol w="620684"/>
                <a:gridCol w="5510524"/>
              </a:tblGrid>
              <a:tr h="10385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Dilengkapi UI dengan perbaikan warna adaptif dan seluruh sistem gerakan gesekan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Filter Kamera dengan live preview dan modus persegi yang baru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712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 animasi ikon dan folder baru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Foto aplikasi baru dengan organisasi yang lebih baik, mengedit gambar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692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System-wide efek paralaks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Aplikasi cuaca dengan animasi cuaca hidup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712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 Center dengan kontrol power, multimedia dan cara pintas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Maps dengan modus malam dan Turn-by-turn arah berjalan yang diperbarui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692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 Notification Center dengan tiga tab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Kunci aktivasi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692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Semua aplikasi multitasking dengan antarmuka kartu baru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Dilengkapi kamus Cina-Inggris, Italia, Korea dan Belanda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692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Browser Safari diperbarui dengan pencarian terpadu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Inklinometer dalam aplikasi Kompas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356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Radio iTunes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Kunci aktivasi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  <a:tr h="356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File sharing AirDrop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62" marR="555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6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26" y="640445"/>
            <a:ext cx="8911687" cy="1280890"/>
          </a:xfrm>
        </p:spPr>
        <p:txBody>
          <a:bodyPr/>
          <a:lstStyle/>
          <a:p>
            <a:r>
              <a:rPr lang="en-US" b="1" dirty="0" err="1"/>
              <a:t>Kekuranagn</a:t>
            </a:r>
            <a:r>
              <a:rPr lang="en-US" dirty="0"/>
              <a:t> </a:t>
            </a:r>
            <a:r>
              <a:rPr lang="en-US" b="1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80890"/>
            <a:ext cx="10538460" cy="3777622"/>
          </a:xfrm>
        </p:spPr>
        <p:txBody>
          <a:bodyPr>
            <a:noAutofit/>
          </a:bodyPr>
          <a:lstStyle/>
          <a:p>
            <a:pPr lvl="0"/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iTunes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</a:t>
            </a:r>
            <a:r>
              <a:rPr lang="en-US" sz="2400" dirty="0"/>
              <a:t>-upload file </a:t>
            </a:r>
            <a:r>
              <a:rPr lang="en-US" sz="2400" dirty="0" err="1"/>
              <a:t>dan</a:t>
            </a:r>
            <a:r>
              <a:rPr lang="en-US" sz="2400" dirty="0"/>
              <a:t> multimedia</a:t>
            </a:r>
          </a:p>
          <a:p>
            <a:pPr lvl="0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file yang </a:t>
            </a:r>
            <a:r>
              <a:rPr lang="en-US" sz="2400" dirty="0" err="1"/>
              <a:t>terbuka</a:t>
            </a:r>
            <a:r>
              <a:rPr lang="en-US" sz="2400" dirty="0"/>
              <a:t>,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menduplikasi</a:t>
            </a:r>
            <a:r>
              <a:rPr lang="en-US" sz="2400" dirty="0"/>
              <a:t> file</a:t>
            </a:r>
          </a:p>
          <a:p>
            <a:pPr lvl="0"/>
            <a:r>
              <a:rPr lang="en-US" sz="2400" dirty="0" err="1"/>
              <a:t>Integrasi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services</a:t>
            </a:r>
          </a:p>
          <a:p>
            <a:pPr lvl="0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widget</a:t>
            </a:r>
          </a:p>
          <a:p>
            <a:pPr lvl="0"/>
            <a:r>
              <a:rPr lang="en-US" sz="2400" dirty="0"/>
              <a:t>Air Drop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endParaRPr lang="en-US" sz="2400" dirty="0"/>
          </a:p>
          <a:p>
            <a:pPr lvl="0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pintas</a:t>
            </a:r>
            <a:r>
              <a:rPr lang="en-US" sz="2400" dirty="0"/>
              <a:t> </a:t>
            </a:r>
            <a:r>
              <a:rPr lang="en-US" sz="2400" dirty="0" err="1"/>
              <a:t>lockscreen</a:t>
            </a:r>
            <a:r>
              <a:rPr lang="en-US" sz="2400" dirty="0"/>
              <a:t> (</a:t>
            </a:r>
            <a:r>
              <a:rPr lang="en-US" sz="2400" dirty="0" err="1"/>
              <a:t>selain</a:t>
            </a:r>
            <a:r>
              <a:rPr lang="en-US" sz="2400" dirty="0"/>
              <a:t> yang di Control Center)</a:t>
            </a:r>
          </a:p>
          <a:p>
            <a:pPr lvl="0"/>
            <a:r>
              <a:rPr lang="en-US" sz="2400" dirty="0"/>
              <a:t>UI </a:t>
            </a:r>
            <a:r>
              <a:rPr lang="en-US" sz="2400" dirty="0" err="1"/>
              <a:t>kamera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standard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endParaRPr lang="en-US" sz="2400" dirty="0"/>
          </a:p>
          <a:p>
            <a:pPr lvl="0"/>
            <a:r>
              <a:rPr lang="en-US" sz="2400" dirty="0" err="1"/>
              <a:t>Dukungan</a:t>
            </a:r>
            <a:r>
              <a:rPr lang="en-US" sz="2400" dirty="0"/>
              <a:t> Codec yang </a:t>
            </a:r>
            <a:r>
              <a:rPr lang="en-US" sz="2400" dirty="0" err="1"/>
              <a:t>terbatas</a:t>
            </a:r>
            <a:endParaRPr lang="en-US" sz="2400" dirty="0"/>
          </a:p>
          <a:p>
            <a:pPr lvl="0"/>
            <a:r>
              <a:rPr lang="en-US" sz="2400" dirty="0"/>
              <a:t>Radio iTunes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di AS.</a:t>
            </a:r>
          </a:p>
        </p:txBody>
      </p:sp>
    </p:spTree>
    <p:extLst>
      <p:ext uri="{BB962C8B-B14F-4D97-AF65-F5344CB8AC3E}">
        <p14:creationId xmlns:p14="http://schemas.microsoft.com/office/powerpoint/2010/main" val="26780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85" y="601250"/>
            <a:ext cx="8911687" cy="1280890"/>
          </a:xfrm>
        </p:spPr>
        <p:txBody>
          <a:bodyPr/>
          <a:lstStyle/>
          <a:p>
            <a:r>
              <a:rPr lang="en-US" b="1" dirty="0" err="1"/>
              <a:t>Kelebihan</a:t>
            </a:r>
            <a:r>
              <a:rPr lang="en-US" dirty="0"/>
              <a:t> </a:t>
            </a:r>
            <a:r>
              <a:rPr lang="en-US" b="1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72" y="1470660"/>
            <a:ext cx="10440988" cy="3777622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Phone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User Interface,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Screen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Phone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wallpaper,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Screen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dipenuhi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Tiles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memanjakan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berpindah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Multitasking.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jejaring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menggabungkan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twitter,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mengaksesnya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Windows Phone 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Twitter, Facebook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Live Tile.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05" y="510540"/>
            <a:ext cx="8911687" cy="845820"/>
          </a:xfrm>
        </p:spPr>
        <p:txBody>
          <a:bodyPr/>
          <a:lstStyle/>
          <a:p>
            <a:r>
              <a:rPr lang="en-US" b="1" dirty="0" err="1"/>
              <a:t>Kekurangan</a:t>
            </a:r>
            <a:r>
              <a:rPr lang="en-US" b="1" dirty="0"/>
              <a:t>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465" y="1356360"/>
            <a:ext cx="10306147" cy="3777622"/>
          </a:xfrm>
        </p:spPr>
        <p:txBody>
          <a:bodyPr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shortcut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notification center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Phone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dikumpulkan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Start Screen,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meminimize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dijakankan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Screen.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Phone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tergolong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koleksi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Phone store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minim. </a:t>
            </a:r>
          </a:p>
        </p:txBody>
      </p:sp>
    </p:spTree>
    <p:extLst>
      <p:ext uri="{BB962C8B-B14F-4D97-AF65-F5344CB8AC3E}">
        <p14:creationId xmlns:p14="http://schemas.microsoft.com/office/powerpoint/2010/main" val="210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65" y="217040"/>
            <a:ext cx="8911687" cy="74749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Kelebihan</a:t>
            </a:r>
            <a:r>
              <a:rPr lang="en-US" sz="2800" b="1" dirty="0"/>
              <a:t> Symbian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198" y="964530"/>
            <a:ext cx="9532620" cy="2046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Symbian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terbilang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 yang paling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menandinginya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Symbian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terbukti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multimedia,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hampir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kompatibel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dipasang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Symbian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besutan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Nokia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vendor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diragukan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kualitasnya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906" y="3010851"/>
            <a:ext cx="40318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Symbian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134" y="3831996"/>
            <a:ext cx="10806748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374015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paling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populer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Symbian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merosot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besutan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paling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Android yang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populer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konfigursi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hampir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terkena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ponsel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berbahaya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berbahaya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ponsel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dihidupkan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7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/>
              <a:t>mobile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mobile, </a:t>
            </a:r>
            <a:r>
              <a:rPr lang="en-US" dirty="0" err="1"/>
              <a:t>seperti</a:t>
            </a:r>
            <a:r>
              <a:rPr lang="en-US" dirty="0"/>
              <a:t> HP / tablet</a:t>
            </a:r>
          </a:p>
        </p:txBody>
      </p:sp>
    </p:spTree>
    <p:extLst>
      <p:ext uri="{BB962C8B-B14F-4D97-AF65-F5344CB8AC3E}">
        <p14:creationId xmlns:p14="http://schemas.microsoft.com/office/powerpoint/2010/main" val="30049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513" y="135478"/>
            <a:ext cx="9812973" cy="128089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PERBANDINGAN SISTEM OPERASI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513" y="77592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browser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mengizinkan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ketiga.Android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4.1, Jelly Bean)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mengandalkan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Chrome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peramban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standarnya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Chrome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Android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Chrome desktop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browsing.Kecepatan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Android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Produk-produk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Galaxy S III, Nexus 4,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X+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menandingi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browsing di platform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sebanding.Lain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halnya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mengandalkan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browser Safari.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iPhone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high-end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mumpuni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paltform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iPhone 3GS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iPhone 5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7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541" y="2910110"/>
            <a:ext cx="5463539" cy="99895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Terimakasih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973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4830"/>
            <a:ext cx="10515600" cy="1325563"/>
          </a:xfrm>
        </p:spPr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20" y="1546226"/>
            <a:ext cx="10515600" cy="4351338"/>
          </a:xfrm>
        </p:spPr>
        <p:txBody>
          <a:bodyPr>
            <a:noAutofit/>
          </a:bodyPr>
          <a:lstStyle/>
          <a:p>
            <a:pPr marL="228600" lvl="3"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0">
              <a:spcBef>
                <a:spcPts val="100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diaplikasikan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iPhone, iPod Touch, iPad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 TV</a:t>
            </a:r>
          </a:p>
          <a:p>
            <a:pPr marL="228600" lvl="3">
              <a:spcBef>
                <a:spcPts val="1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 OS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diperuntukan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smartphone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tablet. </a:t>
            </a:r>
          </a:p>
          <a:p>
            <a:pPr marL="228600" lvl="3"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Symbian 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System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smartphone. Symbian 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3G.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640080"/>
            <a:ext cx="10515600" cy="4054158"/>
          </a:xfrm>
        </p:spPr>
        <p:txBody>
          <a:bodyPr>
            <a:noAutofit/>
          </a:bodyPr>
          <a:lstStyle/>
          <a:p>
            <a:pPr marL="228600" lvl="3">
              <a:spcBef>
                <a:spcPts val="1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BlackBerry OS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sz="2200" dirty="0" smtClean="0"/>
              <a:t>BlackBerry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BlackBerry OS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operasinya</a:t>
            </a:r>
            <a:r>
              <a:rPr lang="en-US" sz="2200" dirty="0" smtClean="0"/>
              <a:t>. BlackBerry OS, </a:t>
            </a:r>
            <a:r>
              <a:rPr lang="en-US" sz="2200" dirty="0" err="1" smtClean="0"/>
              <a:t>dikembangkan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i="1" dirty="0" err="1" smtClean="0"/>
              <a:t>Reseach</a:t>
            </a:r>
            <a:r>
              <a:rPr lang="en-US" sz="2200" i="1" dirty="0" smtClean="0"/>
              <a:t> in Motion</a:t>
            </a:r>
            <a:r>
              <a:rPr lang="en-US" sz="2200" dirty="0" smtClean="0"/>
              <a:t> (RIM), </a:t>
            </a:r>
            <a:r>
              <a:rPr lang="en-US" sz="2200" dirty="0" err="1" smtClean="0"/>
              <a:t>untuk</a:t>
            </a:r>
            <a:r>
              <a:rPr lang="en-US" sz="2200" dirty="0" smtClean="0"/>
              <a:t> BlackBerry,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telekomunikasi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asal</a:t>
            </a:r>
            <a:r>
              <a:rPr lang="en-US" sz="2200" dirty="0" smtClean="0"/>
              <a:t> </a:t>
            </a:r>
            <a:r>
              <a:rPr lang="en-US" sz="2200" dirty="0" err="1" smtClean="0"/>
              <a:t>Kanada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. </a:t>
            </a:r>
            <a:r>
              <a:rPr lang="en-US" sz="2200" dirty="0" err="1" smtClean="0"/>
              <a:t>Diawal</a:t>
            </a:r>
            <a:r>
              <a:rPr lang="en-US" sz="2200" dirty="0" smtClean="0"/>
              <a:t> </a:t>
            </a:r>
            <a:r>
              <a:rPr lang="en-US" sz="2200" dirty="0" err="1" smtClean="0"/>
              <a:t>kemunculannya</a:t>
            </a:r>
            <a:r>
              <a:rPr lang="en-US" sz="2200" dirty="0" smtClean="0"/>
              <a:t> BlackBerry booming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push-email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3">
              <a:spcBef>
                <a:spcPts val="1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Mobile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sz="2200" dirty="0" smtClean="0"/>
              <a:t>Windows Mobile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mobile yang </a:t>
            </a:r>
            <a:r>
              <a:rPr lang="en-US" sz="2200" dirty="0" err="1" smtClean="0"/>
              <a:t>dikembangkan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Microsoft, </a:t>
            </a:r>
            <a:r>
              <a:rPr lang="en-US" sz="2200" dirty="0" err="1" smtClean="0"/>
              <a:t>produk</a:t>
            </a:r>
            <a:r>
              <a:rPr lang="en-US" sz="2200" dirty="0" smtClean="0"/>
              <a:t> Mobile Windows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Sagem</a:t>
            </a:r>
            <a:r>
              <a:rPr lang="en-US" sz="2200" dirty="0" smtClean="0"/>
              <a:t> myS-7, O2 </a:t>
            </a:r>
            <a:r>
              <a:rPr lang="en-US" sz="2200" dirty="0" err="1" smtClean="0"/>
              <a:t>Xphone</a:t>
            </a:r>
            <a:r>
              <a:rPr lang="en-US" sz="2200" dirty="0" smtClean="0"/>
              <a:t> </a:t>
            </a:r>
            <a:r>
              <a:rPr lang="en-US" sz="2200" dirty="0" err="1" smtClean="0"/>
              <a:t>dll</a:t>
            </a:r>
            <a:r>
              <a:rPr lang="en-US" sz="2200" dirty="0" smtClean="0"/>
              <a:t>.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berhasil</a:t>
            </a:r>
            <a:r>
              <a:rPr lang="en-US" sz="2200" dirty="0" smtClean="0"/>
              <a:t> </a:t>
            </a:r>
            <a:r>
              <a:rPr lang="en-US" sz="2200" dirty="0" err="1" smtClean="0"/>
              <a:t>dikembangkan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diaplikasikan</a:t>
            </a:r>
            <a:r>
              <a:rPr lang="en-US" sz="2200" dirty="0" smtClean="0"/>
              <a:t> </a:t>
            </a:r>
            <a:r>
              <a:rPr lang="en-US" sz="2200" dirty="0" err="1" smtClean="0"/>
              <a:t>mulai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Pocket PC 2000 </a:t>
            </a:r>
            <a:r>
              <a:rPr lang="en-US" sz="2200" dirty="0" err="1" smtClean="0"/>
              <a:t>hingga</a:t>
            </a:r>
            <a:r>
              <a:rPr lang="en-US" sz="2200" dirty="0" smtClean="0"/>
              <a:t> Windows Mobile </a:t>
            </a:r>
            <a:r>
              <a:rPr lang="en-US" sz="2200" dirty="0" err="1" smtClean="0"/>
              <a:t>versi</a:t>
            </a:r>
            <a:r>
              <a:rPr lang="en-US" sz="2200" dirty="0" smtClean="0"/>
              <a:t> 6.5.5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3">
              <a:spcBef>
                <a:spcPts val="1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MXI (Motion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Interface)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sz="2200" dirty="0" smtClean="0"/>
              <a:t>MXI (Motion </a:t>
            </a:r>
            <a:r>
              <a:rPr lang="en-US" sz="2200" dirty="0" err="1" smtClean="0"/>
              <a:t>eXperience</a:t>
            </a:r>
            <a:r>
              <a:rPr lang="en-US" sz="2200" dirty="0" smtClean="0"/>
              <a:t> Interface)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mobile yang </a:t>
            </a:r>
            <a:r>
              <a:rPr lang="en-US" sz="2200" dirty="0" err="1" smtClean="0"/>
              <a:t>univesal</a:t>
            </a:r>
            <a:r>
              <a:rPr lang="en-US" sz="2200" dirty="0" smtClean="0"/>
              <a:t>.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tahun</a:t>
            </a:r>
            <a:r>
              <a:rPr lang="en-US" sz="2200" dirty="0" smtClean="0"/>
              <a:t> 2004,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solusi</a:t>
            </a:r>
            <a:r>
              <a:rPr lang="en-US" sz="2200" dirty="0" smtClean="0"/>
              <a:t> </a:t>
            </a:r>
            <a:r>
              <a:rPr lang="en-US" sz="2200" dirty="0" err="1" smtClean="0"/>
              <a:t>nirkabel</a:t>
            </a:r>
            <a:r>
              <a:rPr lang="en-US" sz="2200" dirty="0" smtClean="0"/>
              <a:t> </a:t>
            </a:r>
            <a:r>
              <a:rPr lang="en-US" sz="2200" dirty="0" err="1" smtClean="0"/>
              <a:t>meluncurkan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mobile universal yang </a:t>
            </a:r>
            <a:r>
              <a:rPr lang="en-US" sz="2200" dirty="0" err="1" smtClean="0"/>
              <a:t>menciptakan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entertained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perjalanan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setara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kekuatan</a:t>
            </a:r>
            <a:r>
              <a:rPr lang="en-US" sz="2200" dirty="0" smtClean="0"/>
              <a:t> PC.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7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Aplikasi</a:t>
            </a:r>
            <a:r>
              <a:rPr lang="en-US" sz="3200" b="1" dirty="0"/>
              <a:t> Mobile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diinstal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didownload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server-side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JavaScript)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aplikasi-seperti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browser Web .</a:t>
            </a:r>
          </a:p>
        </p:txBody>
      </p:sp>
    </p:spTree>
    <p:extLst>
      <p:ext uri="{BB962C8B-B14F-4D97-AF65-F5344CB8AC3E}">
        <p14:creationId xmlns:p14="http://schemas.microsoft.com/office/powerpoint/2010/main" val="861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Software </a:t>
            </a:r>
            <a:r>
              <a:rPr lang="en-US" sz="2800" b="1" dirty="0" smtClean="0"/>
              <a:t>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3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berfokus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penciptaan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Software Development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didetailkan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9260" y="3268980"/>
            <a:ext cx="895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penciptaan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software,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platform (Wales, 2012).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8420" y="5946636"/>
            <a:ext cx="1135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2" y="103187"/>
            <a:ext cx="2087880" cy="6407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2" y="2042160"/>
            <a:ext cx="11003280" cy="3777622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Development.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berkoordinasi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332" y="1295696"/>
            <a:ext cx="1043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garis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Software Development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terbagi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7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" y="1217146"/>
            <a:ext cx="10660380" cy="1763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fitur-fitur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yang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5810" y="2308860"/>
            <a:ext cx="10660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and Design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detail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software, yang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interface.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3760" y="755481"/>
            <a:ext cx="459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and Specification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9620" y="1185545"/>
            <a:ext cx="10820400" cy="4970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berpedoman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tahap-tahap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Testing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serangkaian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kapabilitasnya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Tsting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testing,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testing,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 testing,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recovery testing.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93627" y="598397"/>
            <a:ext cx="4167936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and Testing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1279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Times New Roman</vt:lpstr>
      <vt:lpstr>Wingdings 3</vt:lpstr>
      <vt:lpstr>Wisp</vt:lpstr>
      <vt:lpstr>Organic</vt:lpstr>
      <vt:lpstr>Pemrograman Mobile</vt:lpstr>
      <vt:lpstr>Pengertian</vt:lpstr>
      <vt:lpstr>Operasi Sistem Mobile</vt:lpstr>
      <vt:lpstr>PowerPoint Presentation</vt:lpstr>
      <vt:lpstr>Pengembangan Aplikasi Mobile </vt:lpstr>
      <vt:lpstr>Software Development</vt:lpstr>
      <vt:lpstr>Lanjutan</vt:lpstr>
      <vt:lpstr>PowerPoint Presentation</vt:lpstr>
      <vt:lpstr>PowerPoint Presentation</vt:lpstr>
      <vt:lpstr>PowerPoint Presentation</vt:lpstr>
      <vt:lpstr>Sistem Operasi Bergerak</vt:lpstr>
      <vt:lpstr>Kelebihan Android </vt:lpstr>
      <vt:lpstr>Kelebihan Sistem Operasi BlackBerry</vt:lpstr>
      <vt:lpstr>Kekurangan Sistem Operasi BlackBerry</vt:lpstr>
      <vt:lpstr>Kelebihan iOS </vt:lpstr>
      <vt:lpstr>Kekuranagn iOS</vt:lpstr>
      <vt:lpstr>Kelebihan Windows</vt:lpstr>
      <vt:lpstr>Kekurangan Windows</vt:lpstr>
      <vt:lpstr>Kelebihan Symbian</vt:lpstr>
      <vt:lpstr>PERBANDINGAN SISTEM OPERASI MOBILE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Mobile</dc:title>
  <dc:creator>Windows User</dc:creator>
  <cp:lastModifiedBy>Windows User</cp:lastModifiedBy>
  <cp:revision>15</cp:revision>
  <dcterms:created xsi:type="dcterms:W3CDTF">2017-10-15T07:27:48Z</dcterms:created>
  <dcterms:modified xsi:type="dcterms:W3CDTF">2017-10-15T08:46:19Z</dcterms:modified>
</cp:coreProperties>
</file>